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25"/>
  </p:notesMasterIdLst>
  <p:handoutMasterIdLst>
    <p:handoutMasterId r:id="rId26"/>
  </p:handoutMasterIdLst>
  <p:sldIdLst>
    <p:sldId id="842" r:id="rId5"/>
    <p:sldId id="830" r:id="rId6"/>
    <p:sldId id="831" r:id="rId7"/>
    <p:sldId id="827" r:id="rId8"/>
    <p:sldId id="852" r:id="rId9"/>
    <p:sldId id="848" r:id="rId10"/>
    <p:sldId id="853" r:id="rId11"/>
    <p:sldId id="854" r:id="rId12"/>
    <p:sldId id="844" r:id="rId13"/>
    <p:sldId id="845" r:id="rId14"/>
    <p:sldId id="849" r:id="rId15"/>
    <p:sldId id="855" r:id="rId16"/>
    <p:sldId id="850" r:id="rId17"/>
    <p:sldId id="862" r:id="rId18"/>
    <p:sldId id="851" r:id="rId19"/>
    <p:sldId id="858" r:id="rId20"/>
    <p:sldId id="860" r:id="rId21"/>
    <p:sldId id="856" r:id="rId22"/>
    <p:sldId id="857" r:id="rId23"/>
    <p:sldId id="861" r:id="rId2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160" userDrawn="1">
          <p15:clr>
            <a:srgbClr val="A4A3A4"/>
          </p15:clr>
        </p15:guide>
        <p15:guide id="6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C3A"/>
    <a:srgbClr val="FFFFFF"/>
    <a:srgbClr val="FFA086"/>
    <a:srgbClr val="637280"/>
    <a:srgbClr val="FFB659"/>
    <a:srgbClr val="1575BD"/>
    <a:srgbClr val="000000"/>
    <a:srgbClr val="DCEAF5"/>
    <a:srgbClr val="F2F7FB"/>
    <a:srgbClr val="FF8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D8799-3A30-4674-9733-B8E229270B7F}" v="6" dt="2023-06-23T07:00:3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81" y="6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PREVOST" userId="e65656fa-7239-4548-844b-67416b41f230" providerId="ADAL" clId="{4D0D8799-3A30-4674-9733-B8E229270B7F}"/>
    <pc:docChg chg="undo custSel addSld modSld sldOrd">
      <pc:chgData name="Stéphanie PREVOST" userId="e65656fa-7239-4548-844b-67416b41f230" providerId="ADAL" clId="{4D0D8799-3A30-4674-9733-B8E229270B7F}" dt="2023-06-23T07:00:33.676" v="218"/>
      <pc:docMkLst>
        <pc:docMk/>
      </pc:docMkLst>
      <pc:sldChg chg="modSp mod">
        <pc:chgData name="Stéphanie PREVOST" userId="e65656fa-7239-4548-844b-67416b41f230" providerId="ADAL" clId="{4D0D8799-3A30-4674-9733-B8E229270B7F}" dt="2023-06-23T07:00:33.676" v="218"/>
        <pc:sldMkLst>
          <pc:docMk/>
          <pc:sldMk cId="512183292" sldId="827"/>
        </pc:sldMkLst>
        <pc:spChg chg="mod">
          <ac:chgData name="Stéphanie PREVOST" userId="e65656fa-7239-4548-844b-67416b41f230" providerId="ADAL" clId="{4D0D8799-3A30-4674-9733-B8E229270B7F}" dt="2023-06-23T07:00:33.676" v="218"/>
          <ac:spMkLst>
            <pc:docMk/>
            <pc:sldMk cId="512183292" sldId="827"/>
            <ac:spMk id="2" creationId="{2301B27C-7ADE-3C4C-9FFB-414F8822D9C1}"/>
          </ac:spMkLst>
        </pc:spChg>
      </pc:sldChg>
      <pc:sldChg chg="addSp modSp mod">
        <pc:chgData name="Stéphanie PREVOST" userId="e65656fa-7239-4548-844b-67416b41f230" providerId="ADAL" clId="{4D0D8799-3A30-4674-9733-B8E229270B7F}" dt="2023-06-23T06:56:24.945" v="212" actId="1076"/>
        <pc:sldMkLst>
          <pc:docMk/>
          <pc:sldMk cId="190322559" sldId="842"/>
        </pc:sldMkLst>
        <pc:spChg chg="mod">
          <ac:chgData name="Stéphanie PREVOST" userId="e65656fa-7239-4548-844b-67416b41f230" providerId="ADAL" clId="{4D0D8799-3A30-4674-9733-B8E229270B7F}" dt="2023-06-23T06:55:10.857" v="207" actId="6549"/>
          <ac:spMkLst>
            <pc:docMk/>
            <pc:sldMk cId="190322559" sldId="842"/>
            <ac:spMk id="4" creationId="{7C9B1BDF-0D38-1144-8291-78D32AB4DA00}"/>
          </ac:spMkLst>
        </pc:spChg>
        <pc:picChg chg="add mod">
          <ac:chgData name="Stéphanie PREVOST" userId="e65656fa-7239-4548-844b-67416b41f230" providerId="ADAL" clId="{4D0D8799-3A30-4674-9733-B8E229270B7F}" dt="2023-06-23T06:56:24.945" v="212" actId="1076"/>
          <ac:picMkLst>
            <pc:docMk/>
            <pc:sldMk cId="190322559" sldId="842"/>
            <ac:picMk id="10" creationId="{B0F6C53B-E01F-F8BF-22F1-CAFA5C6D9388}"/>
          </ac:picMkLst>
        </pc:picChg>
      </pc:sldChg>
      <pc:sldChg chg="addSp delSp modSp mod">
        <pc:chgData name="Stéphanie PREVOST" userId="e65656fa-7239-4548-844b-67416b41f230" providerId="ADAL" clId="{4D0D8799-3A30-4674-9733-B8E229270B7F}" dt="2023-06-20T14:51:27.500" v="160" actId="14100"/>
        <pc:sldMkLst>
          <pc:docMk/>
          <pc:sldMk cId="1952322495" sldId="857"/>
        </pc:sldMkLst>
        <pc:spChg chg="add del mod">
          <ac:chgData name="Stéphanie PREVOST" userId="e65656fa-7239-4548-844b-67416b41f230" providerId="ADAL" clId="{4D0D8799-3A30-4674-9733-B8E229270B7F}" dt="2023-06-20T14:48:03.822" v="153"/>
          <ac:spMkLst>
            <pc:docMk/>
            <pc:sldMk cId="1952322495" sldId="857"/>
            <ac:spMk id="6" creationId="{C93E3860-9321-4C53-D1B9-5695A91197D8}"/>
          </ac:spMkLst>
        </pc:spChg>
        <pc:picChg chg="del">
          <ac:chgData name="Stéphanie PREVOST" userId="e65656fa-7239-4548-844b-67416b41f230" providerId="ADAL" clId="{4D0D8799-3A30-4674-9733-B8E229270B7F}" dt="2023-06-20T14:46:16.859" v="144" actId="478"/>
          <ac:picMkLst>
            <pc:docMk/>
            <pc:sldMk cId="1952322495" sldId="857"/>
            <ac:picMk id="4" creationId="{77D6F596-4D47-86C7-F71F-69EE413DF215}"/>
          </ac:picMkLst>
        </pc:picChg>
        <pc:picChg chg="add del mod">
          <ac:chgData name="Stéphanie PREVOST" userId="e65656fa-7239-4548-844b-67416b41f230" providerId="ADAL" clId="{4D0D8799-3A30-4674-9733-B8E229270B7F}" dt="2023-06-20T14:50:20.518" v="154" actId="478"/>
          <ac:picMkLst>
            <pc:docMk/>
            <pc:sldMk cId="1952322495" sldId="857"/>
            <ac:picMk id="5" creationId="{45C07D50-A831-3739-E2C2-4A5C3CD9EE89}"/>
          </ac:picMkLst>
        </pc:picChg>
        <pc:picChg chg="add mod">
          <ac:chgData name="Stéphanie PREVOST" userId="e65656fa-7239-4548-844b-67416b41f230" providerId="ADAL" clId="{4D0D8799-3A30-4674-9733-B8E229270B7F}" dt="2023-06-20T14:50:30.313" v="157" actId="1076"/>
          <ac:picMkLst>
            <pc:docMk/>
            <pc:sldMk cId="1952322495" sldId="857"/>
            <ac:picMk id="9" creationId="{D03A4D93-82A1-24AA-D3D5-FA61F5D3FE8B}"/>
          </ac:picMkLst>
        </pc:picChg>
        <pc:cxnChg chg="add mod">
          <ac:chgData name="Stéphanie PREVOST" userId="e65656fa-7239-4548-844b-67416b41f230" providerId="ADAL" clId="{4D0D8799-3A30-4674-9733-B8E229270B7F}" dt="2023-06-20T14:51:27.500" v="160" actId="14100"/>
          <ac:cxnSpMkLst>
            <pc:docMk/>
            <pc:sldMk cId="1952322495" sldId="857"/>
            <ac:cxnSpMk id="10" creationId="{5B4053A1-3AEC-C515-DAA0-971791AA9100}"/>
          </ac:cxnSpMkLst>
        </pc:cxnChg>
      </pc:sldChg>
      <pc:sldChg chg="modSp mod">
        <pc:chgData name="Stéphanie PREVOST" userId="e65656fa-7239-4548-844b-67416b41f230" providerId="ADAL" clId="{4D0D8799-3A30-4674-9733-B8E229270B7F}" dt="2023-06-20T15:39:09.318" v="203" actId="27636"/>
        <pc:sldMkLst>
          <pc:docMk/>
          <pc:sldMk cId="2321411874" sldId="861"/>
        </pc:sldMkLst>
        <pc:spChg chg="mod">
          <ac:chgData name="Stéphanie PREVOST" userId="e65656fa-7239-4548-844b-67416b41f230" providerId="ADAL" clId="{4D0D8799-3A30-4674-9733-B8E229270B7F}" dt="2023-06-20T15:39:09.318" v="203" actId="27636"/>
          <ac:spMkLst>
            <pc:docMk/>
            <pc:sldMk cId="2321411874" sldId="861"/>
            <ac:spMk id="9" creationId="{2398A030-16F1-E6AD-911B-81219FDAE9DE}"/>
          </ac:spMkLst>
        </pc:spChg>
      </pc:sldChg>
      <pc:sldChg chg="delSp modSp new mod ord">
        <pc:chgData name="Stéphanie PREVOST" userId="e65656fa-7239-4548-844b-67416b41f230" providerId="ADAL" clId="{4D0D8799-3A30-4674-9733-B8E229270B7F}" dt="2023-06-23T06:59:22.463" v="217" actId="27636"/>
        <pc:sldMkLst>
          <pc:docMk/>
          <pc:sldMk cId="3592839415" sldId="862"/>
        </pc:sldMkLst>
        <pc:spChg chg="del">
          <ac:chgData name="Stéphanie PREVOST" userId="e65656fa-7239-4548-844b-67416b41f230" providerId="ADAL" clId="{4D0D8799-3A30-4674-9733-B8E229270B7F}" dt="2023-06-19T09:49:33.266" v="3" actId="478"/>
          <ac:spMkLst>
            <pc:docMk/>
            <pc:sldMk cId="3592839415" sldId="862"/>
            <ac:spMk id="2" creationId="{ECD6DA95-79B9-7C1A-75E6-1FBE18408BFF}"/>
          </ac:spMkLst>
        </pc:spChg>
        <pc:spChg chg="mod">
          <ac:chgData name="Stéphanie PREVOST" userId="e65656fa-7239-4548-844b-67416b41f230" providerId="ADAL" clId="{4D0D8799-3A30-4674-9733-B8E229270B7F}" dt="2023-06-23T06:59:22.463" v="217" actId="27636"/>
          <ac:spMkLst>
            <pc:docMk/>
            <pc:sldMk cId="3592839415" sldId="862"/>
            <ac:spMk id="3" creationId="{839B202D-054B-D5CC-7676-130D3415E189}"/>
          </ac:spMkLst>
        </pc:spChg>
        <pc:spChg chg="del">
          <ac:chgData name="Stéphanie PREVOST" userId="e65656fa-7239-4548-844b-67416b41f230" providerId="ADAL" clId="{4D0D8799-3A30-4674-9733-B8E229270B7F}" dt="2023-06-19T09:49:42.574" v="4" actId="478"/>
          <ac:spMkLst>
            <pc:docMk/>
            <pc:sldMk cId="3592839415" sldId="862"/>
            <ac:spMk id="4" creationId="{4B3AF129-FAC1-1315-13EF-1846AD7E4577}"/>
          </ac:spMkLst>
        </pc:spChg>
      </pc:sldChg>
    </pc:docChg>
  </pc:docChgLst>
  <pc:docChgLst>
    <pc:chgData name="Marie RASKIN" userId="S::mrsk@rtbf.be::3a5f60ee-91c5-4a30-82a7-81064ea689e6" providerId="AD" clId="Web-{DE8AC1B8-A655-E67F-3CE9-03909D4B2C9B}"/>
    <pc:docChg chg="modSld">
      <pc:chgData name="Marie RASKIN" userId="S::mrsk@rtbf.be::3a5f60ee-91c5-4a30-82a7-81064ea689e6" providerId="AD" clId="Web-{DE8AC1B8-A655-E67F-3CE9-03909D4B2C9B}" dt="2023-05-09T13:17:47.468" v="41" actId="20577"/>
      <pc:docMkLst>
        <pc:docMk/>
      </pc:docMkLst>
      <pc:sldChg chg="modSp">
        <pc:chgData name="Marie RASKIN" userId="S::mrsk@rtbf.be::3a5f60ee-91c5-4a30-82a7-81064ea689e6" providerId="AD" clId="Web-{DE8AC1B8-A655-E67F-3CE9-03909D4B2C9B}" dt="2023-05-09T13:17:47.468" v="41" actId="20577"/>
        <pc:sldMkLst>
          <pc:docMk/>
          <pc:sldMk cId="190322559" sldId="842"/>
        </pc:sldMkLst>
        <pc:spChg chg="mod">
          <ac:chgData name="Marie RASKIN" userId="S::mrsk@rtbf.be::3a5f60ee-91c5-4a30-82a7-81064ea689e6" providerId="AD" clId="Web-{DE8AC1B8-A655-E67F-3CE9-03909D4B2C9B}" dt="2023-05-09T13:17:47.468" v="41" actId="20577"/>
          <ac:spMkLst>
            <pc:docMk/>
            <pc:sldMk cId="190322559" sldId="842"/>
            <ac:spMk id="8" creationId="{3538C249-2263-1F42-8884-9896E0134662}"/>
          </ac:spMkLst>
        </pc:spChg>
      </pc:sldChg>
      <pc:sldChg chg="modSp">
        <pc:chgData name="Marie RASKIN" userId="S::mrsk@rtbf.be::3a5f60ee-91c5-4a30-82a7-81064ea689e6" providerId="AD" clId="Web-{DE8AC1B8-A655-E67F-3CE9-03909D4B2C9B}" dt="2023-05-09T13:17:14.575" v="32" actId="20577"/>
        <pc:sldMkLst>
          <pc:docMk/>
          <pc:sldMk cId="1952322495" sldId="857"/>
        </pc:sldMkLst>
        <pc:spChg chg="mod">
          <ac:chgData name="Marie RASKIN" userId="S::mrsk@rtbf.be::3a5f60ee-91c5-4a30-82a7-81064ea689e6" providerId="AD" clId="Web-{DE8AC1B8-A655-E67F-3CE9-03909D4B2C9B}" dt="2023-05-09T13:17:14.575" v="32" actId="20577"/>
          <ac:spMkLst>
            <pc:docMk/>
            <pc:sldMk cId="1952322495" sldId="857"/>
            <ac:spMk id="7" creationId="{8274D0FD-B8F2-8CB1-4C5D-233FE82C7E35}"/>
          </ac:spMkLst>
        </pc:spChg>
      </pc:sldChg>
      <pc:sldChg chg="addSp delSp modSp">
        <pc:chgData name="Marie RASKIN" userId="S::mrsk@rtbf.be::3a5f60ee-91c5-4a30-82a7-81064ea689e6" providerId="AD" clId="Web-{DE8AC1B8-A655-E67F-3CE9-03909D4B2C9B}" dt="2023-05-09T13:12:56.558" v="9"/>
        <pc:sldMkLst>
          <pc:docMk/>
          <pc:sldMk cId="3605641532" sldId="858"/>
        </pc:sldMkLst>
        <pc:spChg chg="add mod">
          <ac:chgData name="Marie RASKIN" userId="S::mrsk@rtbf.be::3a5f60ee-91c5-4a30-82a7-81064ea689e6" providerId="AD" clId="Web-{DE8AC1B8-A655-E67F-3CE9-03909D4B2C9B}" dt="2023-05-09T13:12:38.275" v="5" actId="14100"/>
          <ac:spMkLst>
            <pc:docMk/>
            <pc:sldMk cId="3605641532" sldId="858"/>
            <ac:spMk id="6" creationId="{138F9883-B5ED-984B-0771-9A276E8F1461}"/>
          </ac:spMkLst>
        </pc:spChg>
        <pc:spChg chg="add del">
          <ac:chgData name="Marie RASKIN" userId="S::mrsk@rtbf.be::3a5f60ee-91c5-4a30-82a7-81064ea689e6" providerId="AD" clId="Web-{DE8AC1B8-A655-E67F-3CE9-03909D4B2C9B}" dt="2023-05-09T13:12:47.432" v="7"/>
          <ac:spMkLst>
            <pc:docMk/>
            <pc:sldMk cId="3605641532" sldId="858"/>
            <ac:spMk id="9" creationId="{873174BA-3F32-DA3D-3AF9-FE83BA150083}"/>
          </ac:spMkLst>
        </pc:spChg>
        <pc:spChg chg="add del">
          <ac:chgData name="Marie RASKIN" userId="S::mrsk@rtbf.be::3a5f60ee-91c5-4a30-82a7-81064ea689e6" providerId="AD" clId="Web-{DE8AC1B8-A655-E67F-3CE9-03909D4B2C9B}" dt="2023-05-09T13:12:56.558" v="9"/>
          <ac:spMkLst>
            <pc:docMk/>
            <pc:sldMk cId="3605641532" sldId="858"/>
            <ac:spMk id="11" creationId="{1BA60264-8D28-3E7D-A30C-DE6628E50AAD}"/>
          </ac:spMkLst>
        </pc:spChg>
      </pc:sldChg>
      <pc:sldChg chg="modSp">
        <pc:chgData name="Marie RASKIN" userId="S::mrsk@rtbf.be::3a5f60ee-91c5-4a30-82a7-81064ea689e6" providerId="AD" clId="Web-{DE8AC1B8-A655-E67F-3CE9-03909D4B2C9B}" dt="2023-05-09T13:13:15.747" v="16" actId="20577"/>
        <pc:sldMkLst>
          <pc:docMk/>
          <pc:sldMk cId="3506070977" sldId="860"/>
        </pc:sldMkLst>
        <pc:spChg chg="mod">
          <ac:chgData name="Marie RASKIN" userId="S::mrsk@rtbf.be::3a5f60ee-91c5-4a30-82a7-81064ea689e6" providerId="AD" clId="Web-{DE8AC1B8-A655-E67F-3CE9-03909D4B2C9B}" dt="2023-05-09T13:13:15.747" v="16" actId="20577"/>
          <ac:spMkLst>
            <pc:docMk/>
            <pc:sldMk cId="3506070977" sldId="860"/>
            <ac:spMk id="7" creationId="{8274D0FD-B8F2-8CB1-4C5D-233FE82C7E35}"/>
          </ac:spMkLst>
        </pc:spChg>
      </pc:sldChg>
    </pc:docChg>
  </pc:docChgLst>
  <pc:docChgLst>
    <pc:chgData name="Stéphanie PREVOST" userId="S::spv@rtbf.be::e65656fa-7239-4548-844b-67416b41f230" providerId="AD" clId="Web-{2C4296BB-D993-D2E9-B23D-F5ED34C1583E}"/>
    <pc:docChg chg="modSld">
      <pc:chgData name="Stéphanie PREVOST" userId="S::spv@rtbf.be::e65656fa-7239-4548-844b-67416b41f230" providerId="AD" clId="Web-{2C4296BB-D993-D2E9-B23D-F5ED34C1583E}" dt="2023-06-15T17:36:57.508" v="3" actId="20577"/>
      <pc:docMkLst>
        <pc:docMk/>
      </pc:docMkLst>
      <pc:sldChg chg="modSp">
        <pc:chgData name="Stéphanie PREVOST" userId="S::spv@rtbf.be::e65656fa-7239-4548-844b-67416b41f230" providerId="AD" clId="Web-{2C4296BB-D993-D2E9-B23D-F5ED34C1583E}" dt="2023-06-15T17:36:57.508" v="3" actId="20577"/>
        <pc:sldMkLst>
          <pc:docMk/>
          <pc:sldMk cId="190322559" sldId="842"/>
        </pc:sldMkLst>
        <pc:spChg chg="mod">
          <ac:chgData name="Stéphanie PREVOST" userId="S::spv@rtbf.be::e65656fa-7239-4548-844b-67416b41f230" providerId="AD" clId="Web-{2C4296BB-D993-D2E9-B23D-F5ED34C1583E}" dt="2023-06-15T17:36:57.508" v="3" actId="20577"/>
          <ac:spMkLst>
            <pc:docMk/>
            <pc:sldMk cId="190322559" sldId="842"/>
            <ac:spMk id="4" creationId="{7C9B1BDF-0D38-1144-8291-78D32AB4DA00}"/>
          </ac:spMkLst>
        </pc:spChg>
      </pc:sldChg>
    </pc:docChg>
  </pc:docChgLst>
  <pc:docChgLst>
    <pc:chgData name="Stéphanie PREVOST" userId="S::spv@rtbf.be::e65656fa-7239-4548-844b-67416b41f230" providerId="AD" clId="Web-{2586BB87-F643-8913-328D-CC8CB6954156}"/>
    <pc:docChg chg="modSld">
      <pc:chgData name="Stéphanie PREVOST" userId="S::spv@rtbf.be::e65656fa-7239-4548-844b-67416b41f230" providerId="AD" clId="Web-{2586BB87-F643-8913-328D-CC8CB6954156}" dt="2023-06-12T09:30:37.450" v="6" actId="1076"/>
      <pc:docMkLst>
        <pc:docMk/>
      </pc:docMkLst>
      <pc:sldChg chg="addSp delSp modSp">
        <pc:chgData name="Stéphanie PREVOST" userId="S::spv@rtbf.be::e65656fa-7239-4548-844b-67416b41f230" providerId="AD" clId="Web-{2586BB87-F643-8913-328D-CC8CB6954156}" dt="2023-06-12T09:30:37.450" v="6" actId="1076"/>
        <pc:sldMkLst>
          <pc:docMk/>
          <pc:sldMk cId="3410542208" sldId="851"/>
        </pc:sldMkLst>
        <pc:picChg chg="del">
          <ac:chgData name="Stéphanie PREVOST" userId="S::spv@rtbf.be::e65656fa-7239-4548-844b-67416b41f230" providerId="AD" clId="Web-{2586BB87-F643-8913-328D-CC8CB6954156}" dt="2023-06-12T09:30:13.950" v="2"/>
          <ac:picMkLst>
            <pc:docMk/>
            <pc:sldMk cId="3410542208" sldId="851"/>
            <ac:picMk id="3" creationId="{D3297F3E-8F26-1331-8B05-CF5EE954D53C}"/>
          </ac:picMkLst>
        </pc:picChg>
        <pc:picChg chg="add mod">
          <ac:chgData name="Stéphanie PREVOST" userId="S::spv@rtbf.be::e65656fa-7239-4548-844b-67416b41f230" providerId="AD" clId="Web-{2586BB87-F643-8913-328D-CC8CB6954156}" dt="2023-06-12T09:29:52.246" v="0"/>
          <ac:picMkLst>
            <pc:docMk/>
            <pc:sldMk cId="3410542208" sldId="851"/>
            <ac:picMk id="5" creationId="{BCBCCA0E-08EB-9A33-3605-A12ACC22D23C}"/>
          </ac:picMkLst>
        </pc:picChg>
        <pc:picChg chg="add mod">
          <ac:chgData name="Stéphanie PREVOST" userId="S::spv@rtbf.be::e65656fa-7239-4548-844b-67416b41f230" providerId="AD" clId="Web-{2586BB87-F643-8913-328D-CC8CB6954156}" dt="2023-06-12T09:30:32.294" v="5" actId="14100"/>
          <ac:picMkLst>
            <pc:docMk/>
            <pc:sldMk cId="3410542208" sldId="851"/>
            <ac:picMk id="6" creationId="{1231A47E-5571-0331-263C-E2DC756B591B}"/>
          </ac:picMkLst>
        </pc:picChg>
        <pc:cxnChg chg="mod">
          <ac:chgData name="Stéphanie PREVOST" userId="S::spv@rtbf.be::e65656fa-7239-4548-844b-67416b41f230" providerId="AD" clId="Web-{2586BB87-F643-8913-328D-CC8CB6954156}" dt="2023-06-12T09:30:37.450" v="6" actId="1076"/>
          <ac:cxnSpMkLst>
            <pc:docMk/>
            <pc:sldMk cId="3410542208" sldId="851"/>
            <ac:cxnSpMk id="4" creationId="{5C437DE5-07C0-B1A1-9969-A9F83228FF2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>
              <a:latin typeface="Axiforma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AA57B-41EB-4FC6-819D-FAAACEFA4C3B}" type="datetimeFigureOut">
              <a:rPr lang="fr-BE" smtClean="0">
                <a:latin typeface="Axiforma" pitchFamily="2" charset="77"/>
              </a:rPr>
              <a:t>23-06-23</a:t>
            </a:fld>
            <a:endParaRPr lang="fr-BE">
              <a:latin typeface="Axiforma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>
              <a:latin typeface="Axiforma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F596-0354-4B7A-9FD0-7F3D3536B9DC}" type="slidenum">
              <a:rPr lang="fr-BE" smtClean="0">
                <a:latin typeface="Axiforma" pitchFamily="2" charset="77"/>
              </a:rPr>
              <a:t>‹N°›</a:t>
            </a:fld>
            <a:endParaRPr lang="fr-BE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069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xiforma" pitchFamily="2" charset="77"/>
              </a:defRPr>
            </a:lvl1pPr>
          </a:lstStyle>
          <a:p>
            <a:fld id="{F347707A-55F4-3D4E-B0C4-ACB831BA7CCF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xiforma" pitchFamily="2" charset="77"/>
              </a:defRPr>
            </a:lvl1pPr>
          </a:lstStyle>
          <a:p>
            <a:fld id="{326BED9E-78BD-4C4E-B037-F792E5B3793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0" i="0">
              <a:latin typeface="Axiforma" pitchFamily="2" charset="77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F7A5141-E95D-1A46-BED7-67F266197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13747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4BB86-3CD5-3949-AE23-F4ABA37BD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330450" y="-4894263"/>
            <a:ext cx="5476875" cy="5707063"/>
            <a:chOff x="1468" y="-3083"/>
            <a:chExt cx="3450" cy="359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468" y="-3083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468" y="-3098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ec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i="0">
              <a:latin typeface="Axiforma" pitchFamily="2" charset="7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5AA4E-EDF1-DE46-8C06-23F7BAC0F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922" y="1030224"/>
            <a:ext cx="4232078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i="0">
              <a:solidFill>
                <a:schemeClr val="bg1"/>
              </a:solidFill>
              <a:latin typeface="Axiforma" pitchFamily="2" charset="7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B0C83-067B-BC4F-8201-3093CB54DE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922" y="1030224"/>
            <a:ext cx="4232078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EC937D2-FC99-4C44-B92C-CC0B6299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FB780F-4B41-364D-958B-28B389033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urple">
    <p:bg>
      <p:bgPr>
        <a:solidFill>
          <a:srgbClr val="63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AFE073-E62F-9542-83A8-CD0AC9B9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98F57-DC88-3F4A-8BB0-04F26FB3F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ink">
    <p:bg>
      <p:bgPr>
        <a:solidFill>
          <a:srgbClr val="63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solidFill>
                <a:srgbClr val="120C3A"/>
              </a:solidFill>
              <a:latin typeface="Axiforma" pitchFamily="2" charset="77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6A51825-96A8-9A40-96D4-0CA6D2B3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7EF2B-D498-AB4E-99B5-E332CE223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range">
    <p:bg>
      <p:bgPr>
        <a:solidFill>
          <a:srgbClr val="63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31970DB-4DC1-7E4A-B559-97F877F7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7759A-FB68-4C4F-A0BB-A66130032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92238-9856-BA44-9AC4-172C54F9D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56387"/>
            <a:ext cx="9715500" cy="679488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969ECBF-2BE7-3045-9D47-DCEFDD883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457200"/>
            <a:ext cx="9715500" cy="679488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969ECBF-2BE7-3045-9D47-DCEFDD883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1286813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 rot="2399570">
            <a:off x="-2451100" y="5553075"/>
            <a:ext cx="4649788" cy="1963738"/>
            <a:chOff x="-1544" y="3498"/>
            <a:chExt cx="2929" cy="123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44" y="3498"/>
              <a:ext cx="2929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1544" y="3477"/>
              <a:ext cx="2982" cy="1309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47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0396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dec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983413" y="1563688"/>
            <a:ext cx="3760787" cy="3919537"/>
            <a:chOff x="4399" y="985"/>
            <a:chExt cx="2369" cy="246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99" y="985"/>
              <a:ext cx="2369" cy="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399" y="975"/>
              <a:ext cx="2414" cy="2501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802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F2C9C-95C3-1248-AA83-D0B3159E66EA}"/>
              </a:ext>
            </a:extLst>
          </p:cNvPr>
          <p:cNvSpPr/>
          <p:nvPr userDrawn="1"/>
        </p:nvSpPr>
        <p:spPr>
          <a:xfrm rot="16200000" flipV="1">
            <a:off x="11701114" y="-3429000"/>
            <a:ext cx="5162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412038" y="5014913"/>
            <a:ext cx="6156325" cy="2600325"/>
            <a:chOff x="4669" y="3159"/>
            <a:chExt cx="3878" cy="163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69" y="3159"/>
              <a:ext cx="3878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669" y="3132"/>
              <a:ext cx="3949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78332"/>
            <a:ext cx="9715500" cy="657234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9B635-4889-6149-853B-3053B0FDC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2900" y="2759949"/>
            <a:ext cx="5765800" cy="51435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F8C6D51-E84A-6A47-B60F-E32BD57B0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7983538" y="5429250"/>
            <a:ext cx="6156325" cy="2598738"/>
            <a:chOff x="5029" y="3420"/>
            <a:chExt cx="3878" cy="163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29" y="3420"/>
              <a:ext cx="387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029" y="3393"/>
              <a:ext cx="3949" cy="1732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4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2AE25-6065-AC4F-AD3A-3E2034A71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6869" y="-2907448"/>
            <a:ext cx="4232078" cy="479755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78332"/>
            <a:ext cx="9715500" cy="645436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4500" y="3428999"/>
            <a:ext cx="9715500" cy="2971801"/>
          </a:xfrm>
        </p:spPr>
        <p:txBody>
          <a:bodyPr/>
          <a:lstStyle>
            <a:lvl1pPr marL="265113" indent="-265113">
              <a:lnSpc>
                <a:spcPct val="100000"/>
              </a:lnSpc>
              <a:buSzPct val="100000"/>
              <a:buFontTx/>
              <a:buBlip>
                <a:blip r:embed="rId3"/>
              </a:buBlip>
              <a:defRPr sz="2000" b="0" i="0">
                <a:latin typeface="Axiforma" pitchFamily="2" charset="77"/>
              </a:defRPr>
            </a:lvl1pPr>
            <a:lvl2pPr marL="536575" indent="-271463">
              <a:lnSpc>
                <a:spcPct val="100000"/>
              </a:lnSpc>
              <a:buFontTx/>
              <a:buBlip>
                <a:blip r:embed="rId4"/>
              </a:buBlip>
              <a:defRPr b="0" i="0">
                <a:solidFill>
                  <a:schemeClr val="accent2"/>
                </a:solidFill>
                <a:latin typeface="Axiforma" pitchFamily="2" charset="77"/>
              </a:defRPr>
            </a:lvl2pPr>
            <a:lvl3pPr marL="808038" indent="-271463">
              <a:lnSpc>
                <a:spcPct val="100000"/>
              </a:lnSpc>
              <a:buFontTx/>
              <a:buBlip>
                <a:blip r:embed="rId5"/>
              </a:buBlip>
              <a:defRPr sz="1600" b="0" i="0">
                <a:solidFill>
                  <a:schemeClr val="accent5"/>
                </a:solidFill>
                <a:latin typeface="Axiforma" pitchFamily="2" charset="77"/>
              </a:defRPr>
            </a:lvl3pPr>
            <a:lvl4pPr marL="979488" indent="-171450">
              <a:lnSpc>
                <a:spcPct val="100000"/>
              </a:lnSpc>
              <a:buFontTx/>
              <a:buBlip>
                <a:blip r:embed="rId6"/>
              </a:buBlip>
              <a:defRPr sz="1200" b="0" i="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</a:defRPr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0AF4F2-DBF7-1349-985C-4B832893F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8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69A392-2C29-7149-843C-FE8C7BE9AA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i="0">
              <a:latin typeface="Axiforma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C5599-560E-FF40-BD5F-4BEE3A571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6869" y="-2913504"/>
            <a:ext cx="4232078" cy="479755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78332"/>
            <a:ext cx="9715500" cy="645436"/>
          </a:xfrm>
        </p:spPr>
        <p:txBody>
          <a:bodyPr/>
          <a:lstStyle>
            <a:lvl1pPr>
              <a:defRPr sz="4000" b="1" i="0">
                <a:solidFill>
                  <a:schemeClr val="bg2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4500" y="3428999"/>
            <a:ext cx="9715500" cy="2971801"/>
          </a:xfrm>
        </p:spPr>
        <p:txBody>
          <a:bodyPr/>
          <a:lstStyle>
            <a:lvl1pPr marL="265113" indent="-265113">
              <a:lnSpc>
                <a:spcPct val="100000"/>
              </a:lnSpc>
              <a:buSzPct val="100000"/>
              <a:buFontTx/>
              <a:buBlip>
                <a:blip r:embed="rId3"/>
              </a:buBlip>
              <a:defRPr sz="2000" b="0" i="0">
                <a:solidFill>
                  <a:schemeClr val="bg2"/>
                </a:solidFill>
                <a:latin typeface="Axiforma" pitchFamily="2" charset="77"/>
              </a:defRPr>
            </a:lvl1pPr>
            <a:lvl2pPr marL="536575" indent="-271463">
              <a:lnSpc>
                <a:spcPct val="100000"/>
              </a:lnSpc>
              <a:buFontTx/>
              <a:buBlip>
                <a:blip r:embed="rId4"/>
              </a:buBlip>
              <a:defRPr b="0" i="0">
                <a:solidFill>
                  <a:schemeClr val="accent2"/>
                </a:solidFill>
                <a:latin typeface="Axiforma" pitchFamily="2" charset="77"/>
              </a:defRPr>
            </a:lvl2pPr>
            <a:lvl3pPr marL="808038" indent="-271463">
              <a:lnSpc>
                <a:spcPct val="100000"/>
              </a:lnSpc>
              <a:buFontTx/>
              <a:buBlip>
                <a:blip r:embed="rId5"/>
              </a:buBlip>
              <a:defRPr sz="1600" b="0" i="0">
                <a:solidFill>
                  <a:schemeClr val="accent5"/>
                </a:solidFill>
                <a:latin typeface="Axiforma" pitchFamily="2" charset="77"/>
              </a:defRPr>
            </a:lvl3pPr>
            <a:lvl4pPr marL="979488" indent="-171450">
              <a:lnSpc>
                <a:spcPct val="100000"/>
              </a:lnSpc>
              <a:buFontTx/>
              <a:buBlip>
                <a:blip r:embed="rId6"/>
              </a:buBlip>
              <a:defRPr sz="1200" b="0" i="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</a:defRPr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B396C3D-B920-1146-93AC-11470A138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52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 - In betw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037216" y="2131061"/>
            <a:ext cx="3493634" cy="3493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78600" y="3336900"/>
            <a:ext cx="2774562" cy="43537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0" i="0">
                <a:solidFill>
                  <a:schemeClr val="bg2"/>
                </a:solidFill>
                <a:latin typeface="Axiforma" pitchFamily="2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97313" y="1743360"/>
            <a:ext cx="4269037" cy="42690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-1687647" y="2190231"/>
            <a:ext cx="3375294" cy="33752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504353" y="2190231"/>
            <a:ext cx="3375294" cy="33752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61109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 - En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037216" y="2131061"/>
            <a:ext cx="3493634" cy="3493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78600" y="3336900"/>
            <a:ext cx="2774562" cy="43537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0" i="0">
                <a:solidFill>
                  <a:schemeClr val="bg2"/>
                </a:solidFill>
                <a:latin typeface="Axiforma" pitchFamily="2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97313" y="1743360"/>
            <a:ext cx="4269037" cy="42690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-1687647" y="2185793"/>
            <a:ext cx="3375294" cy="33752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3721599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41757"/>
            <a:ext cx="9715500" cy="735061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14501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26777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39053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1329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934586" y="4882123"/>
            <a:ext cx="9257414" cy="1975877"/>
          </a:xfrm>
          <a:prstGeom prst="rect">
            <a:avLst/>
          </a:prstGeom>
          <a:solidFill>
            <a:srgbClr val="60C9D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2394585" y="3129598"/>
            <a:ext cx="5476875" cy="5707062"/>
            <a:chOff x="-2814" y="2445"/>
            <a:chExt cx="3450" cy="35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814" y="244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814" y="243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 rot="13617085">
            <a:off x="8671604" y="-661529"/>
            <a:ext cx="6157912" cy="2600326"/>
            <a:chOff x="5051" y="-63"/>
            <a:chExt cx="3879" cy="163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051" y="-63"/>
              <a:ext cx="387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51" y="-90"/>
              <a:ext cx="3950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03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14501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26777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39053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1329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714501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026777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39053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651329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0" y="1449221"/>
            <a:ext cx="9715500" cy="713949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14500" y="2480002"/>
            <a:ext cx="2489638" cy="24896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51181" y="2480002"/>
            <a:ext cx="2489638" cy="24896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87862" y="2480002"/>
            <a:ext cx="2489638" cy="24896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4500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 b="0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6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831626" y="2251548"/>
            <a:ext cx="2354904" cy="2354904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9167481" y="1784679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6"/>
          </p:nvPr>
        </p:nvSpPr>
        <p:spPr>
          <a:xfrm>
            <a:off x="9167481" y="3849521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7"/>
          </p:nvPr>
        </p:nvSpPr>
        <p:spPr>
          <a:xfrm>
            <a:off x="5543210" y="1784679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9"/>
          <p:cNvSpPr>
            <a:spLocks noGrp="1"/>
          </p:cNvSpPr>
          <p:nvPr>
            <p:ph type="pic" sz="quarter" idx="28"/>
          </p:nvPr>
        </p:nvSpPr>
        <p:spPr>
          <a:xfrm>
            <a:off x="5543210" y="3849521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29"/>
          </p:nvPr>
        </p:nvSpPr>
        <p:spPr>
          <a:xfrm>
            <a:off x="7345821" y="751358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9"/>
          <p:cNvSpPr>
            <a:spLocks noGrp="1"/>
          </p:cNvSpPr>
          <p:nvPr>
            <p:ph type="pic" sz="quarter" idx="30"/>
          </p:nvPr>
        </p:nvSpPr>
        <p:spPr>
          <a:xfrm>
            <a:off x="7345821" y="4756946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7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ackground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5687070" y="-1325526"/>
            <a:ext cx="3565452" cy="356545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6922737" y="4692462"/>
            <a:ext cx="1370566" cy="137056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9495816" y="-134719"/>
            <a:ext cx="1370566" cy="137056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8205825" y="4791562"/>
            <a:ext cx="3565452" cy="356545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36181" y="2553846"/>
            <a:ext cx="4719637" cy="843403"/>
          </a:xfrm>
        </p:spPr>
        <p:txBody>
          <a:bodyPr>
            <a:noAutofit/>
          </a:bodyPr>
          <a:lstStyle>
            <a:lvl1pPr algn="ctr">
              <a:defRPr sz="4400" b="0" i="0">
                <a:solidFill>
                  <a:schemeClr val="bg1"/>
                </a:solidFill>
                <a:latin typeface="Axiforma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1096" y="3457043"/>
            <a:ext cx="4719637" cy="655606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bg1"/>
                </a:solidFill>
                <a:latin typeface="Axiforma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83958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i="0">
              <a:latin typeface="Axiforma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57" y="286700"/>
            <a:ext cx="7747086" cy="514966"/>
          </a:xfrm>
        </p:spPr>
        <p:txBody>
          <a:bodyPr/>
          <a:lstStyle>
            <a:lvl1pPr algn="ctr">
              <a:defRPr sz="28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41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03F06-E84D-4645-A621-6A9487616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012" y="3614843"/>
            <a:ext cx="3586262" cy="4065445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2394585" y="3129598"/>
            <a:ext cx="5476875" cy="5707062"/>
            <a:chOff x="-2814" y="2445"/>
            <a:chExt cx="3450" cy="35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814" y="244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814" y="243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 rot="13617085">
            <a:off x="8671604" y="-661529"/>
            <a:ext cx="6157912" cy="2600326"/>
            <a:chOff x="5051" y="-63"/>
            <a:chExt cx="3879" cy="163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051" y="-63"/>
              <a:ext cx="387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51" y="-90"/>
              <a:ext cx="3950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0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DA16D0-4764-C44E-A2F8-17CFC08849AF}"/>
              </a:ext>
            </a:extLst>
          </p:cNvPr>
          <p:cNvSpPr/>
          <p:nvPr userDrawn="1"/>
        </p:nvSpPr>
        <p:spPr>
          <a:xfrm>
            <a:off x="0" y="0"/>
            <a:ext cx="29309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D163E5D-CF81-D144-8AE4-D7B28FD5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1" y="2938568"/>
            <a:ext cx="8059286" cy="1650056"/>
          </a:xfrm>
        </p:spPr>
        <p:txBody>
          <a:bodyPr/>
          <a:lstStyle>
            <a:lvl1pPr>
              <a:defRPr sz="6600" b="1" i="0" spc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594475" y="4840288"/>
            <a:ext cx="6156325" cy="2598737"/>
            <a:chOff x="4154" y="3049"/>
            <a:chExt cx="3878" cy="163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54" y="3049"/>
              <a:ext cx="387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154" y="3022"/>
              <a:ext cx="3949" cy="1732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 userDrawn="1"/>
        </p:nvGrpSpPr>
        <p:grpSpPr bwMode="auto">
          <a:xfrm>
            <a:off x="8213725" y="-2278063"/>
            <a:ext cx="5476875" cy="5707063"/>
            <a:chOff x="5174" y="-1435"/>
            <a:chExt cx="3450" cy="3595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174" y="-143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174" y="-145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0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 + Title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1714501" y="1090627"/>
            <a:ext cx="9715500" cy="1028700"/>
          </a:xfrm>
        </p:spPr>
        <p:txBody>
          <a:bodyPr/>
          <a:lstStyle>
            <a:lvl1pPr>
              <a:defRPr sz="4000" b="1" i="0" spc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3A5E7-EE91-E644-9967-E05F5E480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 rot="9000000">
            <a:off x="-2989263" y="-673100"/>
            <a:ext cx="6156326" cy="2598738"/>
            <a:chOff x="-1883" y="-424"/>
            <a:chExt cx="3878" cy="16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883" y="-424"/>
              <a:ext cx="387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1883" y="-451"/>
              <a:ext cx="3949" cy="1732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03F06-E84D-4645-A621-6A9487616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4467225" y="3881438"/>
            <a:ext cx="5476875" cy="5707062"/>
            <a:chOff x="-2814" y="2445"/>
            <a:chExt cx="3450" cy="35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814" y="244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814" y="243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 rot="13617085">
            <a:off x="8671604" y="-661529"/>
            <a:ext cx="6157912" cy="2600326"/>
            <a:chOff x="5051" y="-63"/>
            <a:chExt cx="3879" cy="163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051" y="-63"/>
              <a:ext cx="387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51" y="-90"/>
              <a:ext cx="3950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1" y="1432831"/>
            <a:ext cx="9715500" cy="75763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1" y="2675617"/>
            <a:ext cx="97155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endParaRPr lang="en-US"/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1" r:id="rId2"/>
    <p:sldLayoutId id="2147484107" r:id="rId3"/>
    <p:sldLayoutId id="2147484108" r:id="rId4"/>
    <p:sldLayoutId id="2147484009" r:id="rId5"/>
    <p:sldLayoutId id="2147484102" r:id="rId6"/>
    <p:sldLayoutId id="2147484033" r:id="rId7"/>
    <p:sldLayoutId id="2147484018" r:id="rId8"/>
    <p:sldLayoutId id="2147484008" r:id="rId9"/>
    <p:sldLayoutId id="2147484011" r:id="rId10"/>
    <p:sldLayoutId id="2147484095" r:id="rId11"/>
    <p:sldLayoutId id="2147484100" r:id="rId12"/>
    <p:sldLayoutId id="2147484096" r:id="rId13"/>
    <p:sldLayoutId id="2147484097" r:id="rId14"/>
    <p:sldLayoutId id="2147484098" r:id="rId15"/>
    <p:sldLayoutId id="2147484099" r:id="rId16"/>
    <p:sldLayoutId id="2147484012" r:id="rId17"/>
    <p:sldLayoutId id="2147484017" r:id="rId18"/>
    <p:sldLayoutId id="2147484106" r:id="rId19"/>
    <p:sldLayoutId id="2147484010" r:id="rId20"/>
    <p:sldLayoutId id="2147484046" r:id="rId21"/>
    <p:sldLayoutId id="2147484013" r:id="rId22"/>
    <p:sldLayoutId id="2147484105" r:id="rId23"/>
    <p:sldLayoutId id="2147484090" r:id="rId24"/>
    <p:sldLayoutId id="2147484014" r:id="rId25"/>
    <p:sldLayoutId id="2147484103" r:id="rId26"/>
    <p:sldLayoutId id="2147484092" r:id="rId27"/>
    <p:sldLayoutId id="2147484093" r:id="rId28"/>
    <p:sldLayoutId id="2147484025" r:id="rId29"/>
    <p:sldLayoutId id="2147484026" r:id="rId30"/>
    <p:sldLayoutId id="2147484027" r:id="rId31"/>
    <p:sldLayoutId id="2147484024" r:id="rId32"/>
    <p:sldLayoutId id="2147484039" r:id="rId33"/>
    <p:sldLayoutId id="2147484042" r:id="rId34"/>
    <p:sldLayoutId id="2147484088" r:id="rId35"/>
    <p:sldLayoutId id="2147484085" r:id="rId36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4000" b="1" i="0" kern="1200" spc="0" baseline="0">
          <a:solidFill>
            <a:schemeClr val="tx1"/>
          </a:solidFill>
          <a:latin typeface="Axiforma" pitchFamily="2" charset="77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 spc="0">
          <a:solidFill>
            <a:schemeClr val="tx1"/>
          </a:solidFill>
          <a:latin typeface="Axiforma" pitchFamily="2" charset="77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xiforma" pitchFamily="2" charset="77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xiforma" pitchFamily="2" charset="77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Axiforma" pitchFamily="2" charset="77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Axiforma" pitchFamily="2" charset="77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88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9" pos="7200">
          <p15:clr>
            <a:srgbClr val="F26B43"/>
          </p15:clr>
        </p15:guide>
        <p15:guide id="48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C5AC1-6926-BA45-9571-17EBF5C5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93" y="503369"/>
            <a:ext cx="709040" cy="2553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B1BDF-0D38-1144-8291-78D32AB4DA00}"/>
              </a:ext>
            </a:extLst>
          </p:cNvPr>
          <p:cNvSpPr txBox="1">
            <a:spLocks/>
          </p:cNvSpPr>
          <p:nvPr/>
        </p:nvSpPr>
        <p:spPr>
          <a:xfrm>
            <a:off x="1025070" y="2356532"/>
            <a:ext cx="10213485" cy="226969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Axiforma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0" dirty="0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Plateforme Appel à </a:t>
            </a:r>
            <a:r>
              <a:rPr lang="en-US" sz="4800" b="0" dirty="0" err="1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projets</a:t>
            </a:r>
            <a:r>
              <a:rPr lang="en-US" sz="4800" b="0" dirty="0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 CAP48/VFL</a:t>
            </a:r>
            <a:endParaRPr lang="en-US" sz="4800" b="0" dirty="0">
              <a:solidFill>
                <a:schemeClr val="bg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0" dirty="0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Nouvelle interface – Guide </a:t>
            </a:r>
            <a:r>
              <a:rPr lang="en-US" b="0" dirty="0" err="1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utilisateur</a:t>
            </a:r>
            <a:endParaRPr lang="en-US" b="0" dirty="0">
              <a:solidFill>
                <a:schemeClr val="bg2"/>
              </a:solidFill>
              <a:latin typeface="Axiforma"/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47A2D-DE1F-9F4E-9282-1D1CBDC8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226" y="4465709"/>
            <a:ext cx="4232078" cy="4797552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239838" y="4902200"/>
            <a:ext cx="4630738" cy="1955800"/>
            <a:chOff x="-781" y="3088"/>
            <a:chExt cx="2917" cy="123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781" y="3088"/>
              <a:ext cx="2917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xiforma" pitchFamily="2" charset="77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781" y="3067"/>
              <a:ext cx="2970" cy="1304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xiforma" pitchFamily="2" charset="77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538C249-2263-1F42-8884-9896E0134662}"/>
              </a:ext>
            </a:extLst>
          </p:cNvPr>
          <p:cNvSpPr/>
          <p:nvPr/>
        </p:nvSpPr>
        <p:spPr>
          <a:xfrm>
            <a:off x="268940" y="6277689"/>
            <a:ext cx="1167204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800">
                <a:solidFill>
                  <a:schemeClr val="bg1"/>
                </a:solidFill>
                <a:latin typeface="Axiforma"/>
              </a:rPr>
              <a:t>Mai 2023</a:t>
            </a:r>
            <a:endParaRPr lang="nl-BE" sz="800">
              <a:solidFill>
                <a:schemeClr val="bg1"/>
              </a:solidFill>
              <a:latin typeface="Axiforma" pitchFamily="2" charset="77"/>
            </a:endParaRPr>
          </a:p>
        </p:txBody>
      </p:sp>
      <p:pic>
        <p:nvPicPr>
          <p:cNvPr id="12" name="Image 11" descr="Une image contenant logo&#10;&#10;Description générée automatiquement">
            <a:extLst>
              <a:ext uri="{FF2B5EF4-FFF2-40B4-BE49-F238E27FC236}">
                <a16:creationId xmlns:a16="http://schemas.microsoft.com/office/drawing/2014/main" id="{9B6B7C88-22E1-9028-6153-256B89F9A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17" y="364867"/>
            <a:ext cx="1240408" cy="613226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0F6C53B-E01F-F8BF-22F1-CAFA5C6D9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21" y="248098"/>
            <a:ext cx="1454929" cy="7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82" y="1776222"/>
            <a:ext cx="10277055" cy="4207343"/>
          </a:xfrm>
        </p:spPr>
        <p:txBody>
          <a:bodyPr>
            <a:normAutofit/>
          </a:bodyPr>
          <a:lstStyle/>
          <a:p>
            <a:r>
              <a:rPr lang="en-US"/>
              <a:t>La page “Accueil” </a:t>
            </a:r>
            <a:r>
              <a:rPr lang="en-US" err="1"/>
              <a:t>contient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liées</a:t>
            </a:r>
            <a:r>
              <a:rPr lang="en-US"/>
              <a:t> aux </a:t>
            </a:r>
            <a:r>
              <a:rPr lang="en-US" err="1"/>
              <a:t>appels</a:t>
            </a:r>
            <a:r>
              <a:rPr lang="en-US"/>
              <a:t> à </a:t>
            </a:r>
            <a:r>
              <a:rPr lang="en-US" err="1"/>
              <a:t>projets</a:t>
            </a:r>
            <a:r>
              <a:rPr lang="en-US"/>
              <a:t> </a:t>
            </a:r>
            <a:r>
              <a:rPr lang="en-US" err="1"/>
              <a:t>ouverts</a:t>
            </a:r>
            <a:r>
              <a:rPr lang="en-US"/>
              <a:t> </a:t>
            </a:r>
            <a:r>
              <a:rPr lang="en-US" err="1"/>
              <a:t>ainsi</a:t>
            </a:r>
            <a:r>
              <a:rPr lang="en-US"/>
              <a:t> que le lien pour </a:t>
            </a:r>
            <a:r>
              <a:rPr lang="en-US" err="1"/>
              <a:t>déposer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nouvelle candidature</a:t>
            </a:r>
          </a:p>
          <a:p>
            <a:r>
              <a:rPr lang="en-US"/>
              <a:t>La page “</a:t>
            </a:r>
            <a:r>
              <a:rPr lang="en-US" err="1"/>
              <a:t>Mes</a:t>
            </a:r>
            <a:r>
              <a:rPr lang="en-US"/>
              <a:t> candidatures” </a:t>
            </a:r>
            <a:r>
              <a:rPr lang="en-US" err="1"/>
              <a:t>contient</a:t>
            </a:r>
            <a:r>
              <a:rPr lang="en-US"/>
              <a:t> </a:t>
            </a:r>
            <a:r>
              <a:rPr lang="en-US" err="1"/>
              <a:t>l’ensemble</a:t>
            </a:r>
            <a:r>
              <a:rPr lang="en-US"/>
              <a:t> des candidatures </a:t>
            </a:r>
            <a:r>
              <a:rPr lang="en-US" err="1"/>
              <a:t>auxquelles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avez</a:t>
            </a:r>
            <a:r>
              <a:rPr lang="en-US"/>
              <a:t> </a:t>
            </a:r>
            <a:r>
              <a:rPr lang="en-US" err="1"/>
              <a:t>accès</a:t>
            </a:r>
            <a:endParaRPr lang="en-US"/>
          </a:p>
          <a:p>
            <a:pPr lvl="1"/>
            <a:r>
              <a:rPr lang="en-US"/>
              <a:t>Les candidatures que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avez</a:t>
            </a:r>
            <a:r>
              <a:rPr lang="en-US"/>
              <a:t> </a:t>
            </a:r>
            <a:r>
              <a:rPr lang="en-US" err="1"/>
              <a:t>créées</a:t>
            </a:r>
            <a:endParaRPr lang="en-US"/>
          </a:p>
          <a:p>
            <a:pPr lvl="1"/>
            <a:r>
              <a:rPr lang="en-US"/>
              <a:t>Les candidatures pour </a:t>
            </a:r>
            <a:r>
              <a:rPr lang="en-US" err="1"/>
              <a:t>lesquelles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êtes</a:t>
            </a:r>
            <a:r>
              <a:rPr lang="en-US"/>
              <a:t> co-</a:t>
            </a:r>
            <a:r>
              <a:rPr lang="en-US" err="1"/>
              <a:t>éditeur</a:t>
            </a:r>
            <a:endParaRPr lang="en-US"/>
          </a:p>
          <a:p>
            <a:r>
              <a:rPr lang="en-US"/>
              <a:t>La page “Mon ASBL”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permet</a:t>
            </a:r>
            <a:r>
              <a:rPr lang="en-US"/>
              <a:t> de </a:t>
            </a:r>
            <a:r>
              <a:rPr lang="en-US" err="1"/>
              <a:t>créer</a:t>
            </a:r>
            <a:r>
              <a:rPr lang="en-US"/>
              <a:t> la carte </a:t>
            </a:r>
            <a:r>
              <a:rPr lang="en-US" err="1"/>
              <a:t>d’identité</a:t>
            </a:r>
            <a:r>
              <a:rPr lang="en-US"/>
              <a:t> de </a:t>
            </a:r>
            <a:r>
              <a:rPr lang="en-US" err="1"/>
              <a:t>votre</a:t>
            </a:r>
            <a:r>
              <a:rPr lang="en-US"/>
              <a:t> ASBL</a:t>
            </a:r>
          </a:p>
          <a:p>
            <a:pPr lvl="1"/>
            <a:r>
              <a:rPr lang="en-US" err="1"/>
              <a:t>Ces</a:t>
            </a:r>
            <a:r>
              <a:rPr lang="en-US"/>
              <a:t>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doivent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remplies</a:t>
            </a:r>
            <a:r>
              <a:rPr lang="en-US"/>
              <a:t> et mises à jour </a:t>
            </a:r>
            <a:r>
              <a:rPr lang="en-US" err="1"/>
              <a:t>avant</a:t>
            </a:r>
            <a:r>
              <a:rPr lang="en-US"/>
              <a:t> de </a:t>
            </a:r>
            <a:r>
              <a:rPr lang="en-US" err="1"/>
              <a:t>créer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nouvelle candidature</a:t>
            </a:r>
          </a:p>
          <a:p>
            <a:pPr lvl="1"/>
            <a:r>
              <a:rPr lang="en-US"/>
              <a:t>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seront</a:t>
            </a:r>
            <a:r>
              <a:rPr lang="en-US"/>
              <a:t> </a:t>
            </a:r>
            <a:r>
              <a:rPr lang="en-US" err="1"/>
              <a:t>directement</a:t>
            </a:r>
            <a:r>
              <a:rPr lang="en-US"/>
              <a:t> reprises dans le </a:t>
            </a:r>
            <a:r>
              <a:rPr lang="en-US" err="1"/>
              <a:t>formulaire</a:t>
            </a:r>
            <a:r>
              <a:rPr lang="en-US"/>
              <a:t> de candidature</a:t>
            </a:r>
          </a:p>
          <a:p>
            <a:r>
              <a:rPr lang="en-US"/>
              <a:t>La page “Aide” </a:t>
            </a:r>
            <a:r>
              <a:rPr lang="en-US" err="1"/>
              <a:t>contient</a:t>
            </a:r>
            <a:r>
              <a:rPr lang="en-US"/>
              <a:t> le mode </a:t>
            </a:r>
            <a:r>
              <a:rPr lang="en-US" err="1"/>
              <a:t>d’emploi</a:t>
            </a:r>
            <a:r>
              <a:rPr lang="en-US"/>
              <a:t>, le </a:t>
            </a:r>
            <a:r>
              <a:rPr lang="en-US" err="1"/>
              <a:t>règlement</a:t>
            </a:r>
            <a:r>
              <a:rPr lang="en-US"/>
              <a:t>, et </a:t>
            </a:r>
            <a:r>
              <a:rPr lang="en-US" err="1"/>
              <a:t>d’autres</a:t>
            </a:r>
            <a:r>
              <a:rPr lang="en-US"/>
              <a:t> documents </a:t>
            </a:r>
            <a:r>
              <a:rPr lang="en-US" err="1"/>
              <a:t>susceptibles</a:t>
            </a:r>
            <a:r>
              <a:rPr lang="en-US"/>
              <a:t> de </a:t>
            </a:r>
            <a:r>
              <a:rPr lang="en-US" err="1"/>
              <a:t>vous</a:t>
            </a:r>
            <a:r>
              <a:rPr lang="en-US"/>
              <a:t> aider au </a:t>
            </a:r>
            <a:r>
              <a:rPr lang="en-US" err="1"/>
              <a:t>remplissage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candidature</a:t>
            </a:r>
          </a:p>
          <a:p>
            <a:r>
              <a:rPr lang="en-US"/>
              <a:t>La page “Contact” </a:t>
            </a:r>
            <a:r>
              <a:rPr lang="en-US" err="1"/>
              <a:t>contient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des </a:t>
            </a:r>
            <a:r>
              <a:rPr lang="en-US" err="1"/>
              <a:t>personnes</a:t>
            </a:r>
            <a:r>
              <a:rPr lang="en-US"/>
              <a:t> à </a:t>
            </a:r>
            <a:r>
              <a:rPr lang="en-US" err="1"/>
              <a:t>contacter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cas</a:t>
            </a:r>
            <a:r>
              <a:rPr lang="en-US"/>
              <a:t> de </a:t>
            </a:r>
            <a:r>
              <a:rPr lang="en-US" err="1"/>
              <a:t>besoin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17775-AFB6-E44C-E375-DCABC82D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2" y="874434"/>
            <a:ext cx="8779434" cy="485295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D60B8DC-2670-08E5-2B2B-02A00B99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8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 </a:t>
            </a:r>
            <a:r>
              <a:rPr lang="en-US" err="1"/>
              <a:t>d’identité</a:t>
            </a:r>
            <a:r>
              <a:rPr lang="en-US"/>
              <a:t> ASBL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4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2383E91-31CD-A8F8-5A92-24E6E8C2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94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89" y="323035"/>
            <a:ext cx="10515461" cy="2127933"/>
          </a:xfrm>
        </p:spPr>
        <p:txBody>
          <a:bodyPr>
            <a:normAutofit fontScale="77500" lnSpcReduction="20000"/>
          </a:bodyPr>
          <a:lstStyle/>
          <a:p>
            <a:r>
              <a:rPr lang="fr-BE"/>
              <a:t>1</a:t>
            </a:r>
            <a:r>
              <a:rPr lang="fr-BE" baseline="30000"/>
              <a:t>ère</a:t>
            </a:r>
            <a:r>
              <a:rPr lang="fr-BE"/>
              <a:t> étape : cliquer sur « Mon ASBL »</a:t>
            </a:r>
          </a:p>
          <a:p>
            <a:r>
              <a:rPr lang="en-US"/>
              <a:t>Sur la page “Mon ASBL”, entrez le </a:t>
            </a:r>
            <a:r>
              <a:rPr lang="fr-FR"/>
              <a:t>numéro</a:t>
            </a:r>
            <a:r>
              <a:rPr lang="en-US"/>
              <a:t> BCE de </a:t>
            </a:r>
            <a:r>
              <a:rPr lang="fr-FR"/>
              <a:t>votre</a:t>
            </a:r>
            <a:r>
              <a:rPr lang="en-US"/>
              <a:t> ASBL et </a:t>
            </a:r>
            <a:r>
              <a:rPr lang="fr-BE"/>
              <a:t>cliquez</a:t>
            </a:r>
            <a:r>
              <a:rPr lang="en-US"/>
              <a:t> sur “Appliquer” pour </a:t>
            </a:r>
            <a:r>
              <a:rPr lang="fr-BE"/>
              <a:t>voir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celle</a:t>
            </a:r>
            <a:r>
              <a:rPr lang="en-US"/>
              <a:t>-ci </a:t>
            </a:r>
            <a:r>
              <a:rPr lang="en-US" err="1"/>
              <a:t>est</a:t>
            </a:r>
            <a:r>
              <a:rPr lang="en-US"/>
              <a:t> déjà </a:t>
            </a:r>
            <a:r>
              <a:rPr lang="en-US" err="1"/>
              <a:t>connue</a:t>
            </a:r>
            <a:r>
              <a:rPr lang="en-US"/>
              <a:t> du </a:t>
            </a:r>
            <a:r>
              <a:rPr lang="en-US" err="1"/>
              <a:t>système</a:t>
            </a:r>
            <a:endParaRPr lang="en-US"/>
          </a:p>
          <a:p>
            <a:pPr lvl="1"/>
            <a:r>
              <a:rPr lang="en-US"/>
              <a:t>Si </a:t>
            </a:r>
            <a:r>
              <a:rPr lang="en-US" err="1"/>
              <a:t>c’est</a:t>
            </a:r>
            <a:r>
              <a:rPr lang="en-US"/>
              <a:t> le </a:t>
            </a:r>
            <a:r>
              <a:rPr lang="en-US" err="1"/>
              <a:t>cas</a:t>
            </a:r>
            <a:r>
              <a:rPr lang="en-US"/>
              <a:t>,</a:t>
            </a:r>
          </a:p>
          <a:p>
            <a:pPr lvl="2"/>
            <a:r>
              <a:rPr lang="en-US" err="1"/>
              <a:t>Vérifiez</a:t>
            </a:r>
            <a:r>
              <a:rPr lang="en-US"/>
              <a:t> que 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à jour en </a:t>
            </a:r>
            <a:r>
              <a:rPr lang="en-US" err="1"/>
              <a:t>cliquant</a:t>
            </a:r>
            <a:r>
              <a:rPr lang="en-US"/>
              <a:t> sur le nom de </a:t>
            </a:r>
            <a:r>
              <a:rPr lang="en-US" err="1"/>
              <a:t>votre</a:t>
            </a:r>
            <a:r>
              <a:rPr lang="en-US"/>
              <a:t> asbl</a:t>
            </a:r>
          </a:p>
          <a:p>
            <a:pPr lvl="2"/>
            <a:r>
              <a:rPr lang="en-US" err="1"/>
              <a:t>Complétez</a:t>
            </a:r>
            <a:r>
              <a:rPr lang="en-US"/>
              <a:t>/</a:t>
            </a:r>
            <a:r>
              <a:rPr lang="en-US" err="1"/>
              <a:t>Modifiez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nécessaire</a:t>
            </a:r>
            <a:endParaRPr lang="en-US"/>
          </a:p>
          <a:p>
            <a:pPr lvl="2"/>
            <a:r>
              <a:rPr lang="en-US" err="1"/>
              <a:t>Cliquez</a:t>
            </a:r>
            <a:r>
              <a:rPr lang="en-US"/>
              <a:t> sur “</a:t>
            </a:r>
            <a:r>
              <a:rPr lang="en-US" err="1"/>
              <a:t>Suivant</a:t>
            </a:r>
            <a:r>
              <a:rPr lang="en-US"/>
              <a:t>” pour </a:t>
            </a:r>
            <a:r>
              <a:rPr lang="en-US" err="1"/>
              <a:t>mettre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à jour</a:t>
            </a:r>
          </a:p>
          <a:p>
            <a:pPr lvl="1"/>
            <a:r>
              <a:rPr lang="en-US"/>
              <a:t>Si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n’est</a:t>
            </a:r>
            <a:r>
              <a:rPr lang="en-US"/>
              <a:t> pas le </a:t>
            </a:r>
            <a:r>
              <a:rPr lang="en-US" err="1"/>
              <a:t>cas</a:t>
            </a:r>
            <a:r>
              <a:rPr lang="en-US"/>
              <a:t>, </a:t>
            </a:r>
          </a:p>
          <a:p>
            <a:pPr lvl="2"/>
            <a:r>
              <a:rPr lang="en-US" err="1"/>
              <a:t>Ajoutez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ASBL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cliquant</a:t>
            </a:r>
            <a:r>
              <a:rPr lang="en-US"/>
              <a:t> sur “</a:t>
            </a:r>
            <a:r>
              <a:rPr lang="en-US" err="1"/>
              <a:t>Créer</a:t>
            </a:r>
            <a:r>
              <a:rPr lang="en-US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AEE36-F3EC-800F-62F3-89C20091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63" y="2714103"/>
            <a:ext cx="8383191" cy="3656574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54B8767-E0B1-8DF6-6F87-AED459EEE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EF87461-B4E5-9602-FE95-E4C1567A14A0}"/>
              </a:ext>
            </a:extLst>
          </p:cNvPr>
          <p:cNvSpPr/>
          <p:nvPr/>
        </p:nvSpPr>
        <p:spPr>
          <a:xfrm rot="13648283">
            <a:off x="6189158" y="3468661"/>
            <a:ext cx="852256" cy="18643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A49CFE0E-F6AA-421C-388D-FD5E3DC9E385}"/>
              </a:ext>
            </a:extLst>
          </p:cNvPr>
          <p:cNvSpPr/>
          <p:nvPr/>
        </p:nvSpPr>
        <p:spPr>
          <a:xfrm rot="9514271">
            <a:off x="1944442" y="5595759"/>
            <a:ext cx="852256" cy="1617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681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Nouvelle candidature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5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8017066-2C5C-F921-E18F-0EC7C387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95" y="625724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B202D-054B-D5CC-7676-130D3415E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318" y="1562492"/>
            <a:ext cx="9715500" cy="39793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Deux appels à projets sont disponibles sur notre interface CAP48 et peuvent porter sur plusieurs catégories de financement :</a:t>
            </a:r>
          </a:p>
          <a:p>
            <a:pPr marL="0" indent="0" algn="just">
              <a:buNone/>
            </a:pPr>
            <a:endParaRPr lang="fr-BE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b="1" u="sng" dirty="0"/>
              <a:t>Un appel à projets classique </a:t>
            </a:r>
            <a:r>
              <a:rPr lang="fr-FR" dirty="0"/>
              <a:t>pour le </a:t>
            </a:r>
            <a:r>
              <a:rPr lang="fr-FR" b="1" dirty="0"/>
              <a:t>renforcement de l'équipe </a:t>
            </a:r>
            <a:r>
              <a:rPr lang="fr-FR" dirty="0"/>
              <a:t>(ressources humaines, formation et besoins de première nécessité), </a:t>
            </a:r>
            <a:r>
              <a:rPr lang="fr-FR" b="1" dirty="0"/>
              <a:t>soutien financier à la mobilité </a:t>
            </a:r>
            <a:r>
              <a:rPr lang="fr-FR" dirty="0"/>
              <a:t>(achat véhicule ou budget mobilité), et/ou </a:t>
            </a:r>
            <a:r>
              <a:rPr lang="fr-FR" b="1" dirty="0"/>
              <a:t>demande d’investissement matériel</a:t>
            </a:r>
            <a:r>
              <a:rPr lang="fr-FR" dirty="0"/>
              <a:t> (achat de petits matériels, petits travaux de rénovation). </a:t>
            </a:r>
          </a:p>
          <a:p>
            <a:pPr lvl="1"/>
            <a:endParaRPr lang="fr-F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5112" lvl="1" indent="0">
              <a:buNone/>
            </a:pPr>
            <a:r>
              <a:rPr lang="fr-FR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demandes des asbl peuvent porter sur plusieurs catégories de financement.</a:t>
            </a:r>
            <a:endParaRPr lang="fr-BE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b="1" u="sng" dirty="0"/>
              <a:t>Un appel à projets immobilier </a:t>
            </a:r>
            <a:r>
              <a:rPr lang="fr-FR" dirty="0"/>
              <a:t>pour de la rénovation, de l’acquisition et de la construction. </a:t>
            </a:r>
          </a:p>
          <a:p>
            <a:endParaRPr lang="fr-FR" dirty="0"/>
          </a:p>
          <a:p>
            <a:pPr marL="265113" lvl="1" indent="-265113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fr-FR" sz="2000" dirty="0">
                <a:solidFill>
                  <a:schemeClr val="tx1"/>
                </a:solidFill>
              </a:rPr>
              <a:t>Les asbl peuvent éventuellement rentrer une candidature pour les deux simultanément. </a:t>
            </a:r>
            <a:endParaRPr lang="fr-BE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283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0" y="5596128"/>
            <a:ext cx="9715500" cy="804671"/>
          </a:xfrm>
        </p:spPr>
        <p:txBody>
          <a:bodyPr/>
          <a:lstStyle/>
          <a:p>
            <a:r>
              <a:rPr lang="en-US"/>
              <a:t>La </a:t>
            </a:r>
            <a:r>
              <a:rPr lang="en-US" err="1"/>
              <a:t>création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nouvelle candidature se fait </a:t>
            </a:r>
            <a:r>
              <a:rPr lang="en-US" err="1"/>
              <a:t>depuis</a:t>
            </a:r>
            <a:r>
              <a:rPr lang="en-US"/>
              <a:t> les boutons </a:t>
            </a:r>
            <a:r>
              <a:rPr lang="en-US" err="1"/>
              <a:t>dédiés</a:t>
            </a:r>
            <a:r>
              <a:rPr lang="en-US"/>
              <a:t> sur la page d’accueil</a:t>
            </a:r>
            <a:endParaRPr lang="en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9484F1-52D3-6B31-3597-B4CB6E639023}"/>
              </a:ext>
            </a:extLst>
          </p:cNvPr>
          <p:cNvCxnSpPr/>
          <p:nvPr/>
        </p:nvCxnSpPr>
        <p:spPr>
          <a:xfrm flipV="1">
            <a:off x="3033470" y="2532311"/>
            <a:ext cx="1562470" cy="204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42DB41E-A85B-9F46-AFB7-2B6A910B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id="{5C437DE5-07C0-B1A1-9969-A9F83228FF27}"/>
              </a:ext>
            </a:extLst>
          </p:cNvPr>
          <p:cNvCxnSpPr/>
          <p:nvPr/>
        </p:nvCxnSpPr>
        <p:spPr>
          <a:xfrm flipV="1">
            <a:off x="2520687" y="4535001"/>
            <a:ext cx="1562470" cy="204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BCCA0E-08EB-9A33-3605-A12ACC22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22961"/>
            <a:ext cx="2743200" cy="1012078"/>
          </a:xfrm>
          <a:prstGeom prst="rect">
            <a:avLst/>
          </a:prstGeom>
        </p:spPr>
      </p:pic>
      <p:pic>
        <p:nvPicPr>
          <p:cNvPr id="6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31A47E-5571-0331-263C-E2DC756B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58" y="1498748"/>
            <a:ext cx="8022770" cy="29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80" y="5193792"/>
            <a:ext cx="9715500" cy="15087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Il </a:t>
            </a:r>
            <a:r>
              <a:rPr lang="en-US" err="1">
                <a:solidFill>
                  <a:srgbClr val="FF0000"/>
                </a:solidFill>
              </a:rPr>
              <a:t>est</a:t>
            </a:r>
            <a:r>
              <a:rPr lang="en-US">
                <a:solidFill>
                  <a:srgbClr val="FF0000"/>
                </a:solidFill>
              </a:rPr>
              <a:t> important de </a:t>
            </a:r>
            <a:r>
              <a:rPr lang="en-US" err="1">
                <a:solidFill>
                  <a:srgbClr val="FF0000"/>
                </a:solidFill>
              </a:rPr>
              <a:t>compléter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l’ensemble</a:t>
            </a:r>
            <a:r>
              <a:rPr lang="en-US">
                <a:solidFill>
                  <a:srgbClr val="FF0000"/>
                </a:solidFill>
              </a:rPr>
              <a:t> de </a:t>
            </a:r>
            <a:r>
              <a:rPr lang="en-US" err="1">
                <a:solidFill>
                  <a:srgbClr val="FF0000"/>
                </a:solidFill>
              </a:rPr>
              <a:t>cette</a:t>
            </a:r>
            <a:r>
              <a:rPr lang="en-US">
                <a:solidFill>
                  <a:srgbClr val="FF0000"/>
                </a:solidFill>
              </a:rPr>
              <a:t> première étape </a:t>
            </a:r>
            <a:r>
              <a:rPr lang="en-US" err="1">
                <a:solidFill>
                  <a:srgbClr val="FF0000"/>
                </a:solidFill>
              </a:rPr>
              <a:t>afin</a:t>
            </a:r>
            <a:r>
              <a:rPr lang="en-US">
                <a:solidFill>
                  <a:srgbClr val="FF0000"/>
                </a:solidFill>
              </a:rPr>
              <a:t> de </a:t>
            </a:r>
            <a:r>
              <a:rPr lang="en-US" err="1">
                <a:solidFill>
                  <a:srgbClr val="FF0000"/>
                </a:solidFill>
              </a:rPr>
              <a:t>créer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votre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brouillon</a:t>
            </a:r>
            <a:r>
              <a:rPr lang="en-US">
                <a:solidFill>
                  <a:srgbClr val="FF0000"/>
                </a:solidFill>
              </a:rPr>
              <a:t> et de </a:t>
            </a:r>
            <a:r>
              <a:rPr lang="en-US" err="1">
                <a:solidFill>
                  <a:srgbClr val="FF0000"/>
                </a:solidFill>
              </a:rPr>
              <a:t>pouvoir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reprendre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l’édition</a:t>
            </a:r>
            <a:r>
              <a:rPr lang="en-US">
                <a:solidFill>
                  <a:srgbClr val="FF0000"/>
                </a:solidFill>
              </a:rPr>
              <a:t> de </a:t>
            </a:r>
            <a:r>
              <a:rPr lang="en-US" err="1">
                <a:solidFill>
                  <a:srgbClr val="FF0000"/>
                </a:solidFill>
              </a:rPr>
              <a:t>votre</a:t>
            </a:r>
            <a:r>
              <a:rPr lang="en-US">
                <a:solidFill>
                  <a:srgbClr val="FF0000"/>
                </a:solidFill>
              </a:rPr>
              <a:t> candidature plus tard</a:t>
            </a:r>
          </a:p>
          <a:p>
            <a:r>
              <a:rPr lang="en-US" err="1"/>
              <a:t>Veuillez</a:t>
            </a:r>
            <a:r>
              <a:rPr lang="en-US"/>
              <a:t> lire les 4 points </a:t>
            </a:r>
            <a:r>
              <a:rPr lang="en-US" err="1"/>
              <a:t>d’attention</a:t>
            </a:r>
            <a:r>
              <a:rPr lang="en-US"/>
              <a:t> dans </a:t>
            </a:r>
            <a:r>
              <a:rPr lang="en-US" err="1"/>
              <a:t>l’étape</a:t>
            </a:r>
            <a:r>
              <a:rPr lang="en-US"/>
              <a:t> 1</a:t>
            </a:r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19A9F-DA78-A2C0-2409-F89B93EC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52" y="921302"/>
            <a:ext cx="6397560" cy="4053034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326384F-570C-4E25-3E15-A32E9DB48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9C0E109-5A07-0BBB-9A6D-B04BC7ABA4E2}"/>
              </a:ext>
            </a:extLst>
          </p:cNvPr>
          <p:cNvSpPr txBox="1">
            <a:spLocks/>
          </p:cNvSpPr>
          <p:nvPr/>
        </p:nvSpPr>
        <p:spPr>
          <a:xfrm>
            <a:off x="1663029" y="199098"/>
            <a:ext cx="9729877" cy="5742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5113" indent="-265113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4"/>
              </a:buBlip>
              <a:defRPr sz="2000" b="0" i="0" kern="1200" spc="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1pPr>
            <a:lvl2pPr marL="536575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5"/>
              </a:buBlip>
              <a:defRPr sz="1800" b="0" i="0" kern="1200">
                <a:solidFill>
                  <a:schemeClr val="accent2"/>
                </a:solidFill>
                <a:latin typeface="Axiforma" pitchFamily="2" charset="77"/>
                <a:ea typeface="+mn-ea"/>
                <a:cs typeface="+mn-cs"/>
              </a:defRPr>
            </a:lvl2pPr>
            <a:lvl3pPr marL="808038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6"/>
              </a:buBlip>
              <a:defRPr sz="1600" b="0" i="0" kern="1200">
                <a:solidFill>
                  <a:schemeClr val="accent5"/>
                </a:solidFill>
                <a:latin typeface="Axiforma" pitchFamily="2" charset="77"/>
                <a:ea typeface="+mn-ea"/>
                <a:cs typeface="+mn-cs"/>
              </a:defRPr>
            </a:lvl3pPr>
            <a:lvl4pPr marL="979488" indent="-1714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7"/>
              </a:buBlip>
              <a:defRPr sz="1200" b="0" i="0" kern="120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Axiforma" pitchFamily="2" charset="77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err="1">
                <a:latin typeface="Axiforma"/>
              </a:rPr>
              <a:t>Etape</a:t>
            </a:r>
            <a:r>
              <a:rPr lang="en-US" b="1" u="sng" dirty="0">
                <a:latin typeface="Axiforma"/>
              </a:rPr>
              <a:t> 1 - </a:t>
            </a:r>
            <a:r>
              <a:rPr lang="en-US" b="1" u="sng" dirty="0" err="1">
                <a:latin typeface="Axiforma"/>
              </a:rPr>
              <a:t>Création</a:t>
            </a:r>
            <a:r>
              <a:rPr lang="en-US" b="1" u="sng" dirty="0">
                <a:latin typeface="Axiforma"/>
              </a:rPr>
              <a:t> de la candidature</a:t>
            </a:r>
            <a:endParaRPr lang="en-US" b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F9883-B5ED-984B-0771-9A276E8F1461}"/>
              </a:ext>
            </a:extLst>
          </p:cNvPr>
          <p:cNvSpPr/>
          <p:nvPr/>
        </p:nvSpPr>
        <p:spPr>
          <a:xfrm>
            <a:off x="2654071" y="1802473"/>
            <a:ext cx="4737228" cy="913227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564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583" y="3053387"/>
            <a:ext cx="9715500" cy="312103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64795" indent="-264795"/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2 </a:t>
            </a:r>
            <a:r>
              <a:rPr lang="en-US" err="1">
                <a:latin typeface="Axiforma"/>
              </a:rPr>
              <a:t>concerne</a:t>
            </a:r>
            <a:r>
              <a:rPr lang="en-US">
                <a:latin typeface="Axiforma"/>
              </a:rPr>
              <a:t> les </a:t>
            </a:r>
            <a:r>
              <a:rPr lang="en-US" err="1">
                <a:latin typeface="Axiforma"/>
              </a:rPr>
              <a:t>informations</a:t>
            </a:r>
            <a:r>
              <a:rPr lang="en-US">
                <a:latin typeface="Axiforma"/>
              </a:rPr>
              <a:t> relatives à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association et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3 les </a:t>
            </a:r>
            <a:r>
              <a:rPr lang="en-US" err="1">
                <a:latin typeface="Axiforma"/>
              </a:rPr>
              <a:t>informations</a:t>
            </a:r>
            <a:r>
              <a:rPr lang="en-US">
                <a:latin typeface="Axiforma"/>
              </a:rPr>
              <a:t> au </a:t>
            </a:r>
            <a:r>
              <a:rPr lang="en-US" err="1">
                <a:latin typeface="Axiforma"/>
              </a:rPr>
              <a:t>sujet</a:t>
            </a:r>
            <a:r>
              <a:rPr lang="en-US">
                <a:latin typeface="Axiforma"/>
              </a:rPr>
              <a:t> du </a:t>
            </a:r>
            <a:r>
              <a:rPr lang="en-US" err="1">
                <a:latin typeface="Axiforma"/>
              </a:rPr>
              <a:t>projet</a:t>
            </a:r>
            <a:r>
              <a:rPr lang="en-US">
                <a:latin typeface="Axiforma"/>
              </a:rPr>
              <a:t> pour </a:t>
            </a:r>
            <a:r>
              <a:rPr lang="en-US" err="1">
                <a:latin typeface="Axiforma"/>
              </a:rPr>
              <a:t>lequel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réalisez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une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demande</a:t>
            </a:r>
            <a:r>
              <a:rPr lang="en-US">
                <a:latin typeface="Axiforma"/>
              </a:rPr>
              <a:t> de </a:t>
            </a:r>
            <a:r>
              <a:rPr lang="en-US" err="1">
                <a:latin typeface="Axiforma"/>
              </a:rPr>
              <a:t>financement</a:t>
            </a:r>
            <a:r>
              <a:rPr lang="en-US">
                <a:latin typeface="Axiforma"/>
              </a:rPr>
              <a:t>.</a:t>
            </a:r>
          </a:p>
          <a:p>
            <a:pPr marL="264795" indent="-264795"/>
            <a:r>
              <a:rPr lang="en-US" err="1">
                <a:latin typeface="Axiforma"/>
              </a:rPr>
              <a:t>Lorsque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complétez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3, </a:t>
            </a:r>
            <a:r>
              <a:rPr lang="en-US" err="1">
                <a:latin typeface="Axiforma"/>
              </a:rPr>
              <a:t>pensez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cliquer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régulièrement</a:t>
            </a:r>
            <a:r>
              <a:rPr lang="en-US">
                <a:latin typeface="Axiforma"/>
              </a:rPr>
              <a:t> sur le bouton “</a:t>
            </a:r>
            <a:r>
              <a:rPr lang="en-US" err="1">
                <a:latin typeface="Axiforma"/>
              </a:rPr>
              <a:t>Sauvegarder</a:t>
            </a:r>
            <a:r>
              <a:rPr lang="en-US">
                <a:latin typeface="Axiforma"/>
              </a:rPr>
              <a:t>” </a:t>
            </a:r>
            <a:r>
              <a:rPr lang="en-US" err="1">
                <a:latin typeface="Axiforma"/>
              </a:rPr>
              <a:t>afin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d’enregistrer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travail.</a:t>
            </a:r>
          </a:p>
          <a:p>
            <a:pPr marL="264795" indent="-264795"/>
            <a:r>
              <a:rPr lang="en-US">
                <a:latin typeface="Axiforma"/>
              </a:rPr>
              <a:t>Il </a:t>
            </a:r>
            <a:r>
              <a:rPr lang="en-US" err="1">
                <a:latin typeface="Axiforma"/>
              </a:rPr>
              <a:t>est</a:t>
            </a:r>
            <a:r>
              <a:rPr lang="en-US">
                <a:latin typeface="Axiforma"/>
              </a:rPr>
              <a:t> à noter que </a:t>
            </a:r>
            <a:r>
              <a:rPr lang="en-US" err="1">
                <a:latin typeface="Axiforma"/>
              </a:rPr>
              <a:t>tous</a:t>
            </a:r>
            <a:r>
              <a:rPr lang="en-US">
                <a:latin typeface="Axiforma"/>
              </a:rPr>
              <a:t> les documents annexes </a:t>
            </a:r>
            <a:r>
              <a:rPr lang="en-US" err="1">
                <a:latin typeface="Axiforma"/>
              </a:rPr>
              <a:t>concernant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l'étape</a:t>
            </a:r>
            <a:r>
              <a:rPr lang="en-US">
                <a:latin typeface="Axiforma"/>
              </a:rPr>
              <a:t> 3 </a:t>
            </a:r>
            <a:r>
              <a:rPr lang="en-US" err="1">
                <a:latin typeface="Axiforma"/>
              </a:rPr>
              <a:t>seront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introduire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4, qui </a:t>
            </a:r>
            <a:r>
              <a:rPr lang="en-US" err="1">
                <a:latin typeface="Axiforma"/>
              </a:rPr>
              <a:t>regroupera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l’ensemble</a:t>
            </a:r>
            <a:r>
              <a:rPr lang="en-US">
                <a:latin typeface="Axiforma"/>
              </a:rPr>
              <a:t> des annexes.</a:t>
            </a:r>
          </a:p>
          <a:p>
            <a:pPr lvl="1" indent="-271145"/>
            <a:r>
              <a:rPr lang="en-US">
                <a:latin typeface="Axiforma"/>
              </a:rPr>
              <a:t>Ex : </a:t>
            </a:r>
            <a:r>
              <a:rPr lang="en-US" err="1">
                <a:latin typeface="Axiforma"/>
              </a:rPr>
              <a:t>acte</a:t>
            </a:r>
            <a:r>
              <a:rPr lang="en-US">
                <a:latin typeface="Axiforma"/>
              </a:rPr>
              <a:t> de </a:t>
            </a:r>
            <a:r>
              <a:rPr lang="en-US" err="1">
                <a:latin typeface="Axiforma"/>
              </a:rPr>
              <a:t>propriété</a:t>
            </a:r>
            <a:r>
              <a:rPr lang="en-US">
                <a:latin typeface="Axiforma"/>
              </a:rPr>
              <a:t>/</a:t>
            </a:r>
            <a:r>
              <a:rPr lang="en-US" err="1">
                <a:latin typeface="Axiforma"/>
              </a:rPr>
              <a:t>contrat</a:t>
            </a:r>
            <a:r>
              <a:rPr lang="en-US">
                <a:latin typeface="Axiforma"/>
              </a:rPr>
              <a:t> de bail, </a:t>
            </a:r>
            <a:r>
              <a:rPr lang="en-US" err="1">
                <a:latin typeface="Axiforma"/>
              </a:rPr>
              <a:t>agréments</a:t>
            </a:r>
            <a:r>
              <a:rPr lang="en-US">
                <a:latin typeface="Axiforma"/>
              </a:rPr>
              <a:t>, </a:t>
            </a:r>
            <a:r>
              <a:rPr lang="en-US" err="1">
                <a:latin typeface="Axiforma"/>
              </a:rPr>
              <a:t>avis</a:t>
            </a:r>
            <a:r>
              <a:rPr lang="en-US">
                <a:latin typeface="Axiforma"/>
              </a:rPr>
              <a:t> des </a:t>
            </a:r>
            <a:r>
              <a:rPr lang="en-US" err="1">
                <a:latin typeface="Axiforma"/>
              </a:rPr>
              <a:t>usagers</a:t>
            </a:r>
            <a:r>
              <a:rPr lang="en-US">
                <a:latin typeface="Axiforma"/>
              </a:rPr>
              <a:t>, devis et </a:t>
            </a:r>
            <a:r>
              <a:rPr lang="en-US" err="1">
                <a:latin typeface="Axiforma"/>
              </a:rPr>
              <a:t>liste</a:t>
            </a:r>
            <a:r>
              <a:rPr lang="en-US">
                <a:latin typeface="Axiforma"/>
              </a:rPr>
              <a:t> des devis, </a:t>
            </a:r>
            <a:r>
              <a:rPr lang="en-US" err="1">
                <a:latin typeface="Axiforma"/>
              </a:rPr>
              <a:t>bilans</a:t>
            </a:r>
            <a:r>
              <a:rPr lang="en-US">
                <a:latin typeface="Axiforma"/>
              </a:rPr>
              <a:t> et </a:t>
            </a:r>
            <a:r>
              <a:rPr lang="en-US" err="1">
                <a:latin typeface="Axiforma"/>
              </a:rPr>
              <a:t>comptes</a:t>
            </a:r>
            <a:r>
              <a:rPr lang="en-US">
                <a:latin typeface="Axiforma"/>
              </a:rPr>
              <a:t> …</a:t>
            </a:r>
          </a:p>
          <a:p>
            <a:pPr marL="264795" indent="-264795"/>
            <a:r>
              <a:rPr lang="en-US">
                <a:latin typeface="Axiforma"/>
              </a:rPr>
              <a:t>Pour </a:t>
            </a:r>
            <a:r>
              <a:rPr lang="en-US" err="1">
                <a:latin typeface="Axiforma"/>
              </a:rPr>
              <a:t>pouvoir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accéder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4, il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faudra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finaliser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3.</a:t>
            </a:r>
          </a:p>
          <a:p>
            <a:pPr lvl="1" indent="-271145"/>
            <a:endParaRPr lang="en-US"/>
          </a:p>
          <a:p>
            <a:pPr marL="264795" lvl="1" indent="0">
              <a:buNone/>
            </a:pPr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19A9F-DA78-A2C0-2409-F89B93EC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460"/>
          <a:stretch/>
        </p:blipFill>
        <p:spPr>
          <a:xfrm>
            <a:off x="1517583" y="514018"/>
            <a:ext cx="7432729" cy="2140405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AE4A155-0A5B-198A-CE98-1450206B2DE7}"/>
              </a:ext>
            </a:extLst>
          </p:cNvPr>
          <p:cNvSpPr/>
          <p:nvPr/>
        </p:nvSpPr>
        <p:spPr>
          <a:xfrm rot="13203355">
            <a:off x="7599285" y="1260629"/>
            <a:ext cx="852256" cy="18643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8A26E-5AB7-D2E9-FFEA-330207212202}"/>
              </a:ext>
            </a:extLst>
          </p:cNvPr>
          <p:cNvSpPr/>
          <p:nvPr/>
        </p:nvSpPr>
        <p:spPr>
          <a:xfrm>
            <a:off x="6924583" y="683581"/>
            <a:ext cx="843378" cy="32468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0607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Mes</a:t>
            </a:r>
            <a:r>
              <a:rPr lang="en-US"/>
              <a:t> candidatures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6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CCE0C8-13B8-0B03-273C-817600E3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60" y="638181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4984" y="4930303"/>
            <a:ext cx="9715500" cy="1240771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264795" indent="-264795"/>
            <a:r>
              <a:rPr lang="en-US">
                <a:latin typeface="Axiforma"/>
              </a:rPr>
              <a:t>Pour </a:t>
            </a:r>
            <a:r>
              <a:rPr lang="en-US" err="1">
                <a:latin typeface="Axiforma"/>
              </a:rPr>
              <a:t>reprendre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l’édition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d’une</a:t>
            </a:r>
            <a:r>
              <a:rPr lang="en-US">
                <a:latin typeface="Axiforma"/>
              </a:rPr>
              <a:t> candidature </a:t>
            </a:r>
            <a:r>
              <a:rPr lang="en-US" err="1">
                <a:latin typeface="Axiforma"/>
              </a:rPr>
              <a:t>en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cours</a:t>
            </a:r>
            <a:r>
              <a:rPr lang="en-US">
                <a:latin typeface="Axiforma"/>
              </a:rPr>
              <a:t>, </a:t>
            </a:r>
            <a:r>
              <a:rPr lang="en-US" err="1">
                <a:latin typeface="Axiforma"/>
              </a:rPr>
              <a:t>cliquez</a:t>
            </a:r>
            <a:r>
              <a:rPr lang="en-US">
                <a:latin typeface="Axiforma"/>
              </a:rPr>
              <a:t> sur le crayon à </a:t>
            </a:r>
            <a:r>
              <a:rPr lang="en-US" err="1">
                <a:latin typeface="Axiforma"/>
              </a:rPr>
              <a:t>côté</a:t>
            </a:r>
            <a:r>
              <a:rPr lang="en-US">
                <a:latin typeface="Axiforma"/>
              </a:rPr>
              <a:t> de la candidature </a:t>
            </a:r>
            <a:r>
              <a:rPr lang="en-US" err="1">
                <a:latin typeface="Axiforma"/>
              </a:rPr>
              <a:t>en</a:t>
            </a:r>
            <a:r>
              <a:rPr lang="en-US">
                <a:latin typeface="Axiforma"/>
              </a:rPr>
              <a:t> question dans “Mes candidatures”</a:t>
            </a:r>
          </a:p>
          <a:p>
            <a:pPr marL="264795" indent="-264795"/>
            <a:r>
              <a:rPr lang="en-US">
                <a:latin typeface="Axiforma"/>
              </a:rPr>
              <a:t>Le bouton “Loupe” à </a:t>
            </a:r>
            <a:r>
              <a:rPr lang="en-US" err="1">
                <a:latin typeface="Axiforma"/>
              </a:rPr>
              <a:t>côté</a:t>
            </a:r>
            <a:r>
              <a:rPr lang="en-US">
                <a:latin typeface="Axiforma"/>
              </a:rPr>
              <a:t> du crayon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permet</a:t>
            </a:r>
            <a:r>
              <a:rPr lang="en-US">
                <a:latin typeface="Axiforma"/>
              </a:rPr>
              <a:t> de consulter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candidature (sans </a:t>
            </a:r>
            <a:r>
              <a:rPr lang="en-US" err="1">
                <a:latin typeface="Axiforma"/>
              </a:rPr>
              <a:t>possibilité</a:t>
            </a:r>
            <a:r>
              <a:rPr lang="en-US">
                <a:latin typeface="Axiforma"/>
              </a:rPr>
              <a:t> de modification), </a:t>
            </a:r>
            <a:r>
              <a:rPr lang="en-US" err="1">
                <a:latin typeface="Axiforma"/>
              </a:rPr>
              <a:t>même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lorsque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avez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soumis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dossier et que le mode </a:t>
            </a:r>
            <a:r>
              <a:rPr lang="en-US" err="1">
                <a:latin typeface="Axiforma"/>
              </a:rPr>
              <a:t>édition</a:t>
            </a:r>
            <a:r>
              <a:rPr lang="en-US">
                <a:latin typeface="Axiforma"/>
              </a:rPr>
              <a:t> ne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est</a:t>
            </a:r>
            <a:r>
              <a:rPr lang="en-US">
                <a:latin typeface="Axiforma"/>
              </a:rPr>
              <a:t> plus accessible.</a:t>
            </a:r>
          </a:p>
          <a:p>
            <a:pPr marL="264795" indent="-264795"/>
            <a:r>
              <a:rPr lang="en-US">
                <a:latin typeface="Axiforma"/>
              </a:rPr>
              <a:t>Pour </a:t>
            </a:r>
            <a:r>
              <a:rPr lang="en-US" err="1">
                <a:latin typeface="Axiforma"/>
              </a:rPr>
              <a:t>télécharger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une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copie</a:t>
            </a:r>
            <a:r>
              <a:rPr lang="en-US">
                <a:latin typeface="Axiforma"/>
              </a:rPr>
              <a:t> de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dossier de candidature – RESTE A DEFINIR</a:t>
            </a:r>
            <a:endParaRPr lang="en-US">
              <a:highlight>
                <a:srgbClr val="00FFFF"/>
              </a:highlight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BBE5697-9F23-0E11-6A5B-8887C77B3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03A4D93-82A1-24AA-D3D5-FA61F5D3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06" y="741721"/>
            <a:ext cx="8700655" cy="3639413"/>
          </a:xfrm>
          <a:prstGeom prst="rect">
            <a:avLst/>
          </a:prstGeom>
        </p:spPr>
      </p:pic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5B4053A1-3AEC-C515-DAA0-971791AA9100}"/>
              </a:ext>
            </a:extLst>
          </p:cNvPr>
          <p:cNvCxnSpPr>
            <a:cxnSpLocks/>
          </p:cNvCxnSpPr>
          <p:nvPr/>
        </p:nvCxnSpPr>
        <p:spPr>
          <a:xfrm flipV="1">
            <a:off x="7610764" y="3429000"/>
            <a:ext cx="785774" cy="1639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32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1" y="5441819"/>
            <a:ext cx="3395850" cy="1650056"/>
          </a:xfrm>
        </p:spPr>
        <p:txBody>
          <a:bodyPr/>
          <a:lstStyle/>
          <a:p>
            <a:r>
              <a:rPr lang="x-none"/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D0175-E51D-5849-9935-7C60E8C31E5F}"/>
              </a:ext>
            </a:extLst>
          </p:cNvPr>
          <p:cNvSpPr txBox="1"/>
          <p:nvPr/>
        </p:nvSpPr>
        <p:spPr>
          <a:xfrm>
            <a:off x="4014281" y="1123505"/>
            <a:ext cx="4030626" cy="3607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Nouveau site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 err="1">
                <a:latin typeface="Axiforma" pitchFamily="2" charset="77"/>
                <a:ea typeface="Titillium Light" charset="0"/>
                <a:cs typeface="Titillium Light" charset="0"/>
              </a:rPr>
              <a:t>Connexion</a:t>
            </a:r>
            <a:endParaRPr lang="en-US" sz="2000">
              <a:latin typeface="Axiforma" pitchFamily="2" charset="77"/>
              <a:ea typeface="Titillium Light" charset="0"/>
              <a:cs typeface="Titillium Light" charset="0"/>
            </a:endParaRP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Navigation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Carte </a:t>
            </a:r>
            <a:r>
              <a:rPr lang="en-US" sz="2000" err="1">
                <a:latin typeface="Axiforma" pitchFamily="2" charset="77"/>
                <a:ea typeface="Titillium Light" charset="0"/>
                <a:cs typeface="Titillium Light" charset="0"/>
              </a:rPr>
              <a:t>d’identité</a:t>
            </a: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 ASBL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Nouvelle candidature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 err="1">
                <a:latin typeface="Axiforma" pitchFamily="2" charset="77"/>
                <a:ea typeface="Titillium Light" charset="0"/>
                <a:cs typeface="Titillium Light" charset="0"/>
              </a:rPr>
              <a:t>Mes</a:t>
            </a: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 candidatures</a:t>
            </a: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6530A6-AD89-DC89-3CBF-4F7F00272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78" y="626684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3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2A22B-991E-A3CC-5818-94C3341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97" y="652708"/>
            <a:ext cx="9715500" cy="645436"/>
          </a:xfrm>
        </p:spPr>
        <p:txBody>
          <a:bodyPr/>
          <a:lstStyle/>
          <a:p>
            <a:r>
              <a:rPr lang="fr-BE" sz="2800"/>
              <a:t>Vous ne trouvez pas la réponse à votre question ? </a:t>
            </a:r>
            <a:br>
              <a:rPr lang="fr-BE" sz="2800"/>
            </a:br>
            <a:br>
              <a:rPr lang="fr-BE" sz="2800"/>
            </a:br>
            <a:r>
              <a:rPr lang="fr-BE" sz="2800"/>
              <a:t>Contactez-nous.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F952768-076C-1DF6-0CDE-885D3F54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8EB205D-71C7-0BCF-8F54-3BA3DFFFF6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797" y="2568843"/>
            <a:ext cx="2775782" cy="3112866"/>
          </a:xfrm>
        </p:spPr>
        <p:txBody>
          <a:bodyPr>
            <a:normAutofit/>
          </a:bodyPr>
          <a:lstStyle/>
          <a:p>
            <a:r>
              <a:rPr lang="fr-BE"/>
              <a:t>​​​</a:t>
            </a:r>
            <a:r>
              <a:rPr lang="fr-BE" b="1"/>
              <a:t>Appel à projets CAP48</a:t>
            </a:r>
          </a:p>
          <a:p>
            <a:pPr marL="265112" lvl="1" indent="0">
              <a:buNone/>
            </a:pPr>
            <a:endParaRPr lang="fr-BE"/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Isabelle GILBERT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✉ igi@rtbf.be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☎ 02 737 29 42</a:t>
            </a:r>
          </a:p>
          <a:p>
            <a:pPr lvl="1"/>
            <a:endParaRPr lang="fr-BE">
              <a:solidFill>
                <a:schemeClr val="tx1"/>
              </a:solidFill>
            </a:endParaRP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Evelyne RUELLE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✉ evru@rtbf.be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☎ 02 737 48 56</a:t>
            </a:r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98A030-16F1-E6AD-911B-81219FDAE9DE}"/>
              </a:ext>
            </a:extLst>
          </p:cNvPr>
          <p:cNvSpPr txBox="1">
            <a:spLocks/>
          </p:cNvSpPr>
          <p:nvPr/>
        </p:nvSpPr>
        <p:spPr>
          <a:xfrm>
            <a:off x="7587477" y="2568843"/>
            <a:ext cx="3184154" cy="2668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000" b="0" i="0" kern="1200" spc="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1pPr>
            <a:lvl2pPr marL="536575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4"/>
              </a:buBlip>
              <a:defRPr sz="1800" b="0" i="0" kern="1200">
                <a:solidFill>
                  <a:schemeClr val="accent2"/>
                </a:solidFill>
                <a:latin typeface="Axiforma" pitchFamily="2" charset="77"/>
                <a:ea typeface="+mn-ea"/>
                <a:cs typeface="+mn-cs"/>
              </a:defRPr>
            </a:lvl2pPr>
            <a:lvl3pPr marL="808038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5"/>
              </a:buBlip>
              <a:defRPr sz="1600" b="0" i="0" kern="1200">
                <a:solidFill>
                  <a:schemeClr val="accent5"/>
                </a:solidFill>
                <a:latin typeface="Axiforma" pitchFamily="2" charset="77"/>
                <a:ea typeface="+mn-ea"/>
                <a:cs typeface="+mn-cs"/>
              </a:defRPr>
            </a:lvl3pPr>
            <a:lvl4pPr marL="979488" indent="-1714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6"/>
              </a:buBlip>
              <a:defRPr sz="1200" b="0" i="0" kern="120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Axiforma" pitchFamily="2" charset="77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​​​</a:t>
            </a:r>
            <a:r>
              <a:rPr lang="fr-BE" b="1" dirty="0"/>
              <a:t>Appel à projets Viva for Life</a:t>
            </a:r>
          </a:p>
          <a:p>
            <a:pPr lvl="1"/>
            <a:endParaRPr lang="it-IT" dirty="0"/>
          </a:p>
          <a:p>
            <a:pPr marL="265112" lvl="1" indent="0">
              <a:buNone/>
            </a:pPr>
            <a:r>
              <a:rPr lang="it-IT" dirty="0">
                <a:solidFill>
                  <a:schemeClr val="tx1"/>
                </a:solidFill>
              </a:rPr>
              <a:t>Stéphanie PREVOST</a:t>
            </a:r>
          </a:p>
          <a:p>
            <a:pPr marL="265112" lvl="1" indent="0">
              <a:buNone/>
            </a:pPr>
            <a:r>
              <a:rPr lang="it-IT" dirty="0">
                <a:solidFill>
                  <a:schemeClr val="tx1"/>
                </a:solidFill>
              </a:rPr>
              <a:t>✉ spv@rtbf.be</a:t>
            </a:r>
          </a:p>
          <a:p>
            <a:pPr marL="265112" lvl="1" indent="0">
              <a:buNone/>
            </a:pPr>
            <a:r>
              <a:rPr lang="it-IT" dirty="0">
                <a:solidFill>
                  <a:schemeClr val="tx1"/>
                </a:solidFill>
              </a:rPr>
              <a:t>☎ 02 737 42 07</a:t>
            </a:r>
          </a:p>
          <a:p>
            <a:pPr lvl="1"/>
            <a:endParaRPr lang="it-IT" dirty="0">
              <a:solidFill>
                <a:schemeClr val="tx1"/>
              </a:solidFill>
            </a:endParaRPr>
          </a:p>
          <a:p>
            <a:pPr marL="265112" lvl="1" indent="0">
              <a:buNone/>
            </a:pPr>
            <a:endParaRPr lang="en-BE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199A52C-51F9-D298-1D8F-1A9838406AEF}"/>
              </a:ext>
            </a:extLst>
          </p:cNvPr>
          <p:cNvSpPr txBox="1">
            <a:spLocks/>
          </p:cNvSpPr>
          <p:nvPr/>
        </p:nvSpPr>
        <p:spPr>
          <a:xfrm>
            <a:off x="3994951" y="2568843"/>
            <a:ext cx="3184154" cy="2668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000" b="0" i="0" kern="1200" spc="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1pPr>
            <a:lvl2pPr marL="536575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4"/>
              </a:buBlip>
              <a:defRPr sz="1800" b="0" i="0" kern="1200">
                <a:solidFill>
                  <a:schemeClr val="accent2"/>
                </a:solidFill>
                <a:latin typeface="Axiforma" pitchFamily="2" charset="77"/>
                <a:ea typeface="+mn-ea"/>
                <a:cs typeface="+mn-cs"/>
              </a:defRPr>
            </a:lvl2pPr>
            <a:lvl3pPr marL="808038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5"/>
              </a:buBlip>
              <a:defRPr sz="1600" b="0" i="0" kern="1200">
                <a:solidFill>
                  <a:schemeClr val="accent5"/>
                </a:solidFill>
                <a:latin typeface="Axiforma" pitchFamily="2" charset="77"/>
                <a:ea typeface="+mn-ea"/>
                <a:cs typeface="+mn-cs"/>
              </a:defRPr>
            </a:lvl3pPr>
            <a:lvl4pPr marL="979488" indent="-1714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6"/>
              </a:buBlip>
              <a:defRPr sz="1200" b="0" i="0" kern="120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Axiforma" pitchFamily="2" charset="77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​​​</a:t>
            </a:r>
            <a:r>
              <a:rPr lang="fr-BE" b="1"/>
              <a:t>Appel à projets LabCAP48</a:t>
            </a:r>
          </a:p>
          <a:p>
            <a:pPr marL="265112" lvl="1" indent="0">
              <a:buNone/>
            </a:pPr>
            <a:endParaRPr lang="fr-BE"/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Evelyne RUELLE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✉ evru@rtbf.be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☎ 02 737 48 56</a:t>
            </a:r>
          </a:p>
          <a:p>
            <a:pPr marL="0" indent="0">
              <a:buNone/>
            </a:pP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141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1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5C96600-2869-6428-6DE2-ADBB4ADFB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7" y="6301628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27C-7ADE-3C4C-9FFB-414F8822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3" y="2647095"/>
            <a:ext cx="9835796" cy="1287933"/>
          </a:xfrm>
        </p:spPr>
        <p:txBody>
          <a:bodyPr anchor="ctr"/>
          <a:lstStyle/>
          <a:p>
            <a:r>
              <a:rPr lang="fr-BE" sz="1800" dirty="0">
                <a:solidFill>
                  <a:srgbClr val="004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BE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https://ape-cap48.powerappsportals.com/</a:t>
            </a:r>
            <a:endParaRPr lang="x-none" sz="2800" dirty="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8AD8A6B-EB8B-6EDB-7A8B-98EB455CC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Connexion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02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934E5F6-35AE-1674-02FC-3B2C8363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95" y="629275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0B18-8BE2-647E-6DF2-EEFC6924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7484" y="1217377"/>
            <a:ext cx="6414516" cy="4543662"/>
          </a:xfrm>
        </p:spPr>
        <p:txBody>
          <a:bodyPr vert="horz" lIns="0" tIns="0" rIns="0" bIns="0" rtlCol="0" anchor="t">
            <a:normAutofit/>
          </a:bodyPr>
          <a:lstStyle/>
          <a:p>
            <a:pPr marL="264795" indent="-264795"/>
            <a:r>
              <a:rPr lang="en-US" sz="2600" err="1">
                <a:latin typeface="Axiforma"/>
              </a:rPr>
              <a:t>S’il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s’agit</a:t>
            </a:r>
            <a:r>
              <a:rPr lang="en-US" sz="2600">
                <a:latin typeface="Axiforma"/>
              </a:rPr>
              <a:t> de </a:t>
            </a:r>
            <a:r>
              <a:rPr lang="en-US" sz="2600" err="1">
                <a:latin typeface="Axiforma"/>
              </a:rPr>
              <a:t>votre</a:t>
            </a:r>
            <a:r>
              <a:rPr lang="en-US" sz="2600">
                <a:latin typeface="Axiforma"/>
              </a:rPr>
              <a:t> première </a:t>
            </a:r>
            <a:r>
              <a:rPr lang="en-US" sz="2600" err="1">
                <a:latin typeface="Axiforma"/>
              </a:rPr>
              <a:t>connexion</a:t>
            </a:r>
            <a:r>
              <a:rPr lang="en-US" sz="2600">
                <a:latin typeface="Axiforma"/>
              </a:rPr>
              <a:t> sur la </a:t>
            </a:r>
            <a:r>
              <a:rPr lang="en-US" sz="2600" err="1">
                <a:latin typeface="Axiforma"/>
              </a:rPr>
              <a:t>plateforme</a:t>
            </a:r>
            <a:endParaRPr lang="en-US" sz="2600">
              <a:latin typeface="Axiforma"/>
            </a:endParaRPr>
          </a:p>
          <a:p>
            <a:pPr lvl="1" indent="-271145"/>
            <a:r>
              <a:rPr lang="en-US" sz="2600" err="1">
                <a:latin typeface="Axiforma"/>
              </a:rPr>
              <a:t>Cliquez</a:t>
            </a:r>
            <a:r>
              <a:rPr lang="en-US" sz="2600">
                <a:latin typeface="Axiforma"/>
              </a:rPr>
              <a:t> sur “</a:t>
            </a:r>
            <a:r>
              <a:rPr lang="en-US" sz="2600" err="1">
                <a:latin typeface="Axiforma"/>
              </a:rPr>
              <a:t>Inscrivez-vous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maintenant</a:t>
            </a:r>
            <a:r>
              <a:rPr lang="en-US" sz="2600">
                <a:latin typeface="Axiforma"/>
              </a:rPr>
              <a:t>”</a:t>
            </a:r>
          </a:p>
          <a:p>
            <a:pPr marL="264795" indent="-264795"/>
            <a:r>
              <a:rPr lang="en-US" sz="2600">
                <a:latin typeface="Axiforma"/>
              </a:rPr>
              <a:t>Si </a:t>
            </a:r>
            <a:r>
              <a:rPr lang="en-US" sz="2600" err="1">
                <a:latin typeface="Axiforma"/>
              </a:rPr>
              <a:t>vous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vous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êtes</a:t>
            </a:r>
            <a:r>
              <a:rPr lang="en-US" sz="2600">
                <a:latin typeface="Axiforma"/>
              </a:rPr>
              <a:t> déjà </a:t>
            </a:r>
            <a:r>
              <a:rPr lang="en-US" sz="2600" err="1">
                <a:latin typeface="Axiforma"/>
              </a:rPr>
              <a:t>connecté</a:t>
            </a:r>
            <a:r>
              <a:rPr lang="en-US" sz="2600">
                <a:latin typeface="Axiforma"/>
              </a:rPr>
              <a:t> sur la </a:t>
            </a:r>
            <a:r>
              <a:rPr lang="en-US" sz="2600" err="1">
                <a:latin typeface="Axiforma"/>
              </a:rPr>
              <a:t>plateforme</a:t>
            </a:r>
            <a:endParaRPr lang="en-US" sz="2600">
              <a:latin typeface="Axiforma"/>
            </a:endParaRPr>
          </a:p>
          <a:p>
            <a:pPr lvl="1" indent="-271145"/>
            <a:r>
              <a:rPr lang="en-US" sz="2600" err="1">
                <a:latin typeface="Axiforma"/>
              </a:rPr>
              <a:t>Insérez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votre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adresse</a:t>
            </a:r>
            <a:r>
              <a:rPr lang="en-US" sz="2600">
                <a:latin typeface="Axiforma"/>
              </a:rPr>
              <a:t> e-mail et </a:t>
            </a:r>
            <a:r>
              <a:rPr lang="en-US" sz="2600" err="1">
                <a:latin typeface="Axiforma"/>
              </a:rPr>
              <a:t>votre</a:t>
            </a:r>
            <a:r>
              <a:rPr lang="en-US" sz="2600">
                <a:latin typeface="Axiforma"/>
              </a:rPr>
              <a:t> mot de passe</a:t>
            </a:r>
          </a:p>
          <a:p>
            <a:pPr marL="265430" lvl="1" indent="0">
              <a:buNone/>
            </a:pPr>
            <a:endParaRPr lang="en-US" sz="2600">
              <a:latin typeface="Axiforma"/>
            </a:endParaRPr>
          </a:p>
          <a:p>
            <a:pPr lvl="1" indent="-271145"/>
            <a:endParaRPr lang="en-US">
              <a:latin typeface="Axifor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61FC0-B25D-04C6-F088-1B388280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2" t="6180" r="11823" b="4610"/>
          <a:stretch/>
        </p:blipFill>
        <p:spPr>
          <a:xfrm>
            <a:off x="868680" y="1217179"/>
            <a:ext cx="4206239" cy="4423641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3A62553-6295-4844-CC3A-1B5EF505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0B18-8BE2-647E-6DF2-EEFC6924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7484" y="2525717"/>
            <a:ext cx="6087517" cy="2990907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264795" indent="-264795"/>
            <a:r>
              <a:rPr lang="en-US" sz="2800">
                <a:latin typeface="Axiforma"/>
              </a:rPr>
              <a:t>Pour </a:t>
            </a:r>
            <a:r>
              <a:rPr lang="en-US" sz="2800" err="1">
                <a:latin typeface="Axiforma"/>
              </a:rPr>
              <a:t>créer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votre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compte</a:t>
            </a:r>
            <a:r>
              <a:rPr lang="en-US" sz="2800">
                <a:latin typeface="Axiforma"/>
              </a:rPr>
              <a:t>, </a:t>
            </a:r>
            <a:r>
              <a:rPr lang="en-US" sz="2800" err="1">
                <a:latin typeface="Axiforma"/>
              </a:rPr>
              <a:t>insérer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d’abord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votre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adresse</a:t>
            </a:r>
            <a:r>
              <a:rPr lang="en-US" sz="2800">
                <a:latin typeface="Axiforma"/>
              </a:rPr>
              <a:t> e-mail</a:t>
            </a:r>
          </a:p>
          <a:p>
            <a:pPr marL="264795" indent="-264795"/>
            <a:r>
              <a:rPr lang="en-US" sz="2800" err="1">
                <a:latin typeface="Axiforma"/>
              </a:rPr>
              <a:t>Cliquez</a:t>
            </a:r>
            <a:r>
              <a:rPr lang="en-US" sz="2800">
                <a:latin typeface="Axiforma"/>
              </a:rPr>
              <a:t> ensuite sur “</a:t>
            </a:r>
            <a:r>
              <a:rPr lang="en-US" sz="2800" err="1">
                <a:latin typeface="Axiforma"/>
              </a:rPr>
              <a:t>Envoyer</a:t>
            </a:r>
            <a:r>
              <a:rPr lang="en-US" sz="2800">
                <a:latin typeface="Axiforma"/>
              </a:rPr>
              <a:t> le code de verification”</a:t>
            </a:r>
          </a:p>
          <a:p>
            <a:pPr marL="264795" indent="-264795"/>
            <a:r>
              <a:rPr lang="en-US" sz="2800">
                <a:latin typeface="Axiforma"/>
              </a:rPr>
              <a:t>Entrez le code </a:t>
            </a:r>
            <a:r>
              <a:rPr lang="en-US" sz="2800" err="1">
                <a:latin typeface="Axiforma"/>
              </a:rPr>
              <a:t>reçu</a:t>
            </a:r>
            <a:r>
              <a:rPr lang="en-US" sz="2800">
                <a:latin typeface="Axiforma"/>
              </a:rPr>
              <a:t> à </a:t>
            </a:r>
            <a:r>
              <a:rPr lang="en-US" sz="2800" err="1">
                <a:latin typeface="Axiforma"/>
              </a:rPr>
              <a:t>l’adresse</a:t>
            </a:r>
            <a:r>
              <a:rPr lang="en-US" sz="2800">
                <a:latin typeface="Axiforma"/>
              </a:rPr>
              <a:t> e-mail </a:t>
            </a:r>
            <a:r>
              <a:rPr lang="en-US" sz="2800" err="1">
                <a:latin typeface="Axiforma"/>
              </a:rPr>
              <a:t>mentionnée</a:t>
            </a:r>
            <a:endParaRPr lang="en-US" sz="2800">
              <a:latin typeface="Axiforma"/>
            </a:endParaRPr>
          </a:p>
          <a:p>
            <a:pPr marL="264795" indent="-264795"/>
            <a:r>
              <a:rPr lang="en-US" sz="2800" err="1">
                <a:latin typeface="Axiforma"/>
              </a:rPr>
              <a:t>Cliquez</a:t>
            </a:r>
            <a:r>
              <a:rPr lang="en-US" sz="2800">
                <a:latin typeface="Axiforma"/>
              </a:rPr>
              <a:t> sur “</a:t>
            </a:r>
            <a:r>
              <a:rPr lang="en-US" sz="2800" err="1">
                <a:latin typeface="Axiforma"/>
              </a:rPr>
              <a:t>Vérifier</a:t>
            </a:r>
            <a:r>
              <a:rPr lang="en-US" sz="2800">
                <a:latin typeface="Axiforma"/>
              </a:rPr>
              <a:t> le code“</a:t>
            </a:r>
          </a:p>
          <a:p>
            <a:pPr marL="264795" indent="-264795"/>
            <a:r>
              <a:rPr lang="en-US" sz="2800" err="1">
                <a:latin typeface="Axiforma"/>
              </a:rPr>
              <a:t>Créez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votre</a:t>
            </a:r>
            <a:r>
              <a:rPr lang="en-US" sz="2800">
                <a:latin typeface="Axiforma"/>
              </a:rPr>
              <a:t> mot de pass</a:t>
            </a:r>
            <a:r>
              <a:rPr lang="en-US" sz="2900">
                <a:latin typeface="Axiforma"/>
              </a:rPr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B6D45-8D93-50C8-628C-11B011F1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404743"/>
            <a:ext cx="3936562" cy="4524784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635A55F-D156-CECB-5504-B25FBCDE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C2DC2-4867-29A6-462C-9BF1AEFA0696}"/>
              </a:ext>
            </a:extLst>
          </p:cNvPr>
          <p:cNvSpPr txBox="1"/>
          <p:nvPr/>
        </p:nvSpPr>
        <p:spPr>
          <a:xfrm>
            <a:off x="5673306" y="1345721"/>
            <a:ext cx="56474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b="1" err="1">
                <a:cs typeface="Arial"/>
              </a:rPr>
              <a:t>S’il</a:t>
            </a:r>
            <a:r>
              <a:rPr lang="en-US" sz="1900" b="1">
                <a:cs typeface="Arial"/>
              </a:rPr>
              <a:t> </a:t>
            </a:r>
            <a:r>
              <a:rPr lang="en-US" sz="1900" b="1" err="1">
                <a:cs typeface="Arial"/>
              </a:rPr>
              <a:t>s’agit</a:t>
            </a:r>
            <a:r>
              <a:rPr lang="en-US" sz="1900" b="1">
                <a:cs typeface="Arial"/>
              </a:rPr>
              <a:t> de </a:t>
            </a:r>
            <a:r>
              <a:rPr lang="en-US" sz="1900" b="1" err="1">
                <a:cs typeface="Arial"/>
              </a:rPr>
              <a:t>votre</a:t>
            </a:r>
            <a:r>
              <a:rPr lang="en-US" sz="1900" b="1">
                <a:cs typeface="Arial"/>
              </a:rPr>
              <a:t> première </a:t>
            </a:r>
            <a:r>
              <a:rPr lang="en-US" sz="1900" b="1" err="1">
                <a:cs typeface="Arial"/>
              </a:rPr>
              <a:t>connexion</a:t>
            </a:r>
            <a:r>
              <a:rPr lang="en-US" sz="1900" b="1">
                <a:cs typeface="Arial"/>
              </a:rPr>
              <a:t> sur la </a:t>
            </a:r>
            <a:r>
              <a:rPr lang="en-US" sz="1900" b="1" err="1">
                <a:cs typeface="Arial"/>
              </a:rPr>
              <a:t>plateforme</a:t>
            </a:r>
            <a:r>
              <a:rPr lang="en-US" sz="1900" b="1">
                <a:cs typeface="Arial"/>
              </a:rPr>
              <a:t>​ :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102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0B18-8BE2-647E-6DF2-EEFC6924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0376" y="3316471"/>
            <a:ext cx="4471416" cy="1712728"/>
          </a:xfrm>
        </p:spPr>
        <p:txBody>
          <a:bodyPr>
            <a:normAutofit lnSpcReduction="10000"/>
          </a:bodyPr>
          <a:lstStyle/>
          <a:p>
            <a:r>
              <a:rPr lang="en-US" err="1"/>
              <a:t>Lors</a:t>
            </a:r>
            <a:r>
              <a:rPr lang="en-US"/>
              <a:t> de </a:t>
            </a:r>
            <a:r>
              <a:rPr lang="en-US" err="1"/>
              <a:t>votre</a:t>
            </a:r>
            <a:r>
              <a:rPr lang="en-US"/>
              <a:t> première </a:t>
            </a:r>
            <a:r>
              <a:rPr lang="en-US" err="1"/>
              <a:t>connexion</a:t>
            </a:r>
            <a:r>
              <a:rPr lang="en-US"/>
              <a:t>,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serez</a:t>
            </a:r>
            <a:r>
              <a:rPr lang="en-US"/>
              <a:t> </a:t>
            </a:r>
            <a:r>
              <a:rPr lang="en-US" err="1"/>
              <a:t>redirigé</a:t>
            </a:r>
            <a:r>
              <a:rPr lang="en-US"/>
              <a:t> </a:t>
            </a:r>
            <a:r>
              <a:rPr lang="en-US" err="1"/>
              <a:t>vers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profil</a:t>
            </a:r>
            <a:endParaRPr lang="en-US"/>
          </a:p>
          <a:p>
            <a:r>
              <a:rPr lang="en-US" err="1"/>
              <a:t>Veuillez</a:t>
            </a:r>
            <a:r>
              <a:rPr lang="en-US"/>
              <a:t> </a:t>
            </a:r>
            <a:r>
              <a:rPr lang="en-US" err="1"/>
              <a:t>entrer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prénom</a:t>
            </a:r>
            <a:r>
              <a:rPr lang="en-US"/>
              <a:t> et nom de </a:t>
            </a:r>
            <a:r>
              <a:rPr lang="en-US" err="1"/>
              <a:t>famille</a:t>
            </a:r>
            <a:endParaRPr lang="en-US"/>
          </a:p>
          <a:p>
            <a:r>
              <a:rPr lang="en-US" err="1"/>
              <a:t>Cliquez</a:t>
            </a:r>
            <a:r>
              <a:rPr lang="en-US"/>
              <a:t> ensuite sur “</a:t>
            </a:r>
            <a:r>
              <a:rPr lang="en-US" err="1"/>
              <a:t>Mettre</a:t>
            </a:r>
            <a:r>
              <a:rPr lang="en-US"/>
              <a:t> à jour”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BA333-568A-8F1F-7195-7E9CFB6B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" y="138276"/>
            <a:ext cx="6750549" cy="4890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E0904E-84A2-19B0-8D34-82FCCDBFB859}"/>
              </a:ext>
            </a:extLst>
          </p:cNvPr>
          <p:cNvSpPr/>
          <p:nvPr/>
        </p:nvSpPr>
        <p:spPr>
          <a:xfrm>
            <a:off x="2679192" y="2907792"/>
            <a:ext cx="3849624" cy="50292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6FD9D58-84F0-3028-F55B-0FB867DB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3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C53808E-3419-B5DE-CB47-22B6813D6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45" y="638181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9359"/>
      </p:ext>
    </p:extLst>
  </p:cSld>
  <p:clrMapOvr>
    <a:masterClrMapping/>
  </p:clrMapOvr>
</p:sld>
</file>

<file path=ppt/theme/theme1.xml><?xml version="1.0" encoding="utf-8"?>
<a:theme xmlns:a="http://schemas.openxmlformats.org/drawingml/2006/main" name="EASI">
  <a:themeElements>
    <a:clrScheme name="Easi branding colors 2021">
      <a:dk1>
        <a:srgbClr val="130B3C"/>
      </a:dk1>
      <a:lt1>
        <a:srgbClr val="FFFFFF"/>
      </a:lt1>
      <a:dk2>
        <a:srgbClr val="412887"/>
      </a:dk2>
      <a:lt2>
        <a:srgbClr val="FFFFFF"/>
      </a:lt2>
      <a:accent1>
        <a:srgbClr val="412888"/>
      </a:accent1>
      <a:accent2>
        <a:srgbClr val="60CAD8"/>
      </a:accent2>
      <a:accent3>
        <a:srgbClr val="B77DBA"/>
      </a:accent3>
      <a:accent4>
        <a:srgbClr val="F97F9D"/>
      </a:accent4>
      <a:accent5>
        <a:srgbClr val="FFA086"/>
      </a:accent5>
      <a:accent6>
        <a:srgbClr val="5B92BD"/>
      </a:accent6>
      <a:hlink>
        <a:srgbClr val="FFA086"/>
      </a:hlink>
      <a:folHlink>
        <a:srgbClr val="5FC9D7"/>
      </a:folHlink>
    </a:clrScheme>
    <a:fontScheme name="Easi fonts">
      <a:majorFont>
        <a:latin typeface="Axiforma SemiBold"/>
        <a:ea typeface=""/>
        <a:cs typeface=""/>
      </a:majorFont>
      <a:minorFont>
        <a:latin typeface="Axifor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f55958-0510-48bd-ac77-07249177b69d" xsi:nil="true"/>
    <lcf76f155ced4ddcb4097134ff3c332f xmlns="6b154a92-f561-41fa-8c1f-6194dcaf54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C55EEE61DC24AAAA55F7872FECBA0" ma:contentTypeVersion="16" ma:contentTypeDescription="Crée un document." ma:contentTypeScope="" ma:versionID="50278a399eae64456bc2e3739bc7778f">
  <xsd:schema xmlns:xsd="http://www.w3.org/2001/XMLSchema" xmlns:xs="http://www.w3.org/2001/XMLSchema" xmlns:p="http://schemas.microsoft.com/office/2006/metadata/properties" xmlns:ns2="6b154a92-f561-41fa-8c1f-6194dcaf54de" xmlns:ns3="0ef55958-0510-48bd-ac77-07249177b69d" targetNamespace="http://schemas.microsoft.com/office/2006/metadata/properties" ma:root="true" ma:fieldsID="5ff3d3c43be789610a14ffd91a516de0" ns2:_="" ns3:_="">
    <xsd:import namespace="6b154a92-f561-41fa-8c1f-6194dcaf54de"/>
    <xsd:import namespace="0ef55958-0510-48bd-ac77-07249177b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54a92-f561-41fa-8c1f-6194dcaf5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a5eb9-52c6-4e26-be16-58154d0dc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55958-0510-48bd-ac77-07249177b6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f0d1ad0-1061-48ce-8634-5eb897940c14}" ma:internalName="TaxCatchAll" ma:showField="CatchAllData" ma:web="0ef55958-0510-48bd-ac77-07249177b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379518-7D62-4435-9565-13A6EDECD6E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ef55958-0510-48bd-ac77-07249177b69d"/>
    <ds:schemaRef ds:uri="http://purl.org/dc/terms/"/>
    <ds:schemaRef ds:uri="http://schemas.openxmlformats.org/package/2006/metadata/core-properties"/>
    <ds:schemaRef ds:uri="6b154a92-f561-41fa-8c1f-6194dcaf54d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FDB674-A186-49EE-AAA9-5362C13F9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A4F6A-4744-42CC-9812-25D845E1A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154a92-f561-41fa-8c1f-6194dcaf54de"/>
    <ds:schemaRef ds:uri="0ef55958-0510-48bd-ac77-07249177b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64</TotalTime>
  <Words>829</Words>
  <Application>Microsoft Office PowerPoint</Application>
  <PresentationFormat>Grand écran</PresentationFormat>
  <Paragraphs>94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Axiforma</vt:lpstr>
      <vt:lpstr>Calibri</vt:lpstr>
      <vt:lpstr>Times New Roman</vt:lpstr>
      <vt:lpstr>EASI</vt:lpstr>
      <vt:lpstr>Présentation PowerPoint</vt:lpstr>
      <vt:lpstr>Agenda</vt:lpstr>
      <vt:lpstr>Site</vt:lpstr>
      <vt:lpstr> https://ape-cap48.powerappsportals.com/</vt:lpstr>
      <vt:lpstr>Connexion</vt:lpstr>
      <vt:lpstr>Présentation PowerPoint</vt:lpstr>
      <vt:lpstr>Présentation PowerPoint</vt:lpstr>
      <vt:lpstr>Présentation PowerPoint</vt:lpstr>
      <vt:lpstr>Navigation</vt:lpstr>
      <vt:lpstr>Présentation PowerPoint</vt:lpstr>
      <vt:lpstr>Carte d’identité ASBL</vt:lpstr>
      <vt:lpstr>Présentation PowerPoint</vt:lpstr>
      <vt:lpstr>Nouvelle candidature</vt:lpstr>
      <vt:lpstr>Présentation PowerPoint</vt:lpstr>
      <vt:lpstr>Présentation PowerPoint</vt:lpstr>
      <vt:lpstr>Présentation PowerPoint</vt:lpstr>
      <vt:lpstr>Présentation PowerPoint</vt:lpstr>
      <vt:lpstr>Mes candidatures</vt:lpstr>
      <vt:lpstr>Présentation PowerPoint</vt:lpstr>
      <vt:lpstr>Vous ne trouvez pas la réponse à votre question ?   Contactez-nous.</vt:lpstr>
    </vt:vector>
  </TitlesOfParts>
  <Manager/>
  <Company>Easi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Jérémy Stenuit</dc:creator>
  <cp:keywords/>
  <dc:description/>
  <cp:lastModifiedBy>Stéphanie PREVOST</cp:lastModifiedBy>
  <cp:revision>10</cp:revision>
  <cp:lastPrinted>2017-06-12T04:25:23Z</cp:lastPrinted>
  <dcterms:created xsi:type="dcterms:W3CDTF">2017-06-04T03:43:17Z</dcterms:created>
  <dcterms:modified xsi:type="dcterms:W3CDTF">2023-06-23T07:00:42Z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0x010100DCCC55EEE61DC24AAAA55F7872FECBA0</vt:lpwstr>
  </property>
  <property fmtid="{D5CDD505-2E9C-101B-9397-08002B2CF9AE}" pid="3" name="Order">
    <vt:r8>88800</vt:r8>
  </property>
  <property fmtid="{D5CDD505-2E9C-101B-9397-08002B2CF9AE}" pid="4" name="MediaServiceImageTags">
    <vt:lpwstr/>
  </property>
</Properties>
</file>